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3"/>
  </p:notesMasterIdLst>
  <p:handoutMasterIdLst>
    <p:handoutMasterId r:id="rId44"/>
  </p:handoutMasterIdLst>
  <p:sldIdLst>
    <p:sldId id="2147481824" r:id="rId5"/>
    <p:sldId id="2147481825" r:id="rId6"/>
    <p:sldId id="2147481826" r:id="rId7"/>
    <p:sldId id="2147481827" r:id="rId8"/>
    <p:sldId id="2147481828" r:id="rId9"/>
    <p:sldId id="2147481829" r:id="rId10"/>
    <p:sldId id="2147481830" r:id="rId11"/>
    <p:sldId id="2147481831" r:id="rId12"/>
    <p:sldId id="2147481832" r:id="rId13"/>
    <p:sldId id="2147481833" r:id="rId14"/>
    <p:sldId id="2147481834" r:id="rId15"/>
    <p:sldId id="2147481835" r:id="rId16"/>
    <p:sldId id="2147481836" r:id="rId17"/>
    <p:sldId id="2147481837" r:id="rId18"/>
    <p:sldId id="2147481838" r:id="rId19"/>
    <p:sldId id="2147481839" r:id="rId20"/>
    <p:sldId id="2147481840" r:id="rId21"/>
    <p:sldId id="2147481841" r:id="rId22"/>
    <p:sldId id="2147481842" r:id="rId23"/>
    <p:sldId id="2147481843" r:id="rId24"/>
    <p:sldId id="2147481844" r:id="rId25"/>
    <p:sldId id="2147481845" r:id="rId26"/>
    <p:sldId id="2147481846" r:id="rId27"/>
    <p:sldId id="2147481847" r:id="rId28"/>
    <p:sldId id="2147481848" r:id="rId29"/>
    <p:sldId id="2147481849" r:id="rId30"/>
    <p:sldId id="2147481850" r:id="rId31"/>
    <p:sldId id="2147481851" r:id="rId32"/>
    <p:sldId id="2147481852" r:id="rId33"/>
    <p:sldId id="2147481853" r:id="rId34"/>
    <p:sldId id="2147481854" r:id="rId35"/>
    <p:sldId id="2147481855" r:id="rId36"/>
    <p:sldId id="2147481856" r:id="rId37"/>
    <p:sldId id="2147481857" r:id="rId38"/>
    <p:sldId id="2147481858" r:id="rId39"/>
    <p:sldId id="2147481859" r:id="rId40"/>
    <p:sldId id="2147481860" r:id="rId41"/>
    <p:sldId id="2147481861"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63B1BC"/>
    <a:srgbClr val="449EA6"/>
    <a:srgbClr val="002639"/>
    <a:srgbClr val="27A5C6"/>
    <a:srgbClr val="E5A713"/>
    <a:srgbClr val="000000"/>
    <a:srgbClr val="DDE5ED"/>
    <a:srgbClr val="A7A8AA"/>
    <a:srgbClr val="373A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30" autoAdjust="0"/>
    <p:restoredTop sz="94660"/>
  </p:normalViewPr>
  <p:slideViewPr>
    <p:cSldViewPr snapToGrid="0">
      <p:cViewPr varScale="1">
        <p:scale>
          <a:sx n="63" d="100"/>
          <a:sy n="63" d="100"/>
        </p:scale>
        <p:origin x="736" y="228"/>
      </p:cViewPr>
      <p:guideLst/>
    </p:cSldViewPr>
  </p:slideViewPr>
  <p:notesTextViewPr>
    <p:cViewPr>
      <p:scale>
        <a:sx n="1" d="1"/>
        <a:sy n="1" d="1"/>
      </p:scale>
      <p:origin x="0" y="0"/>
    </p:cViewPr>
  </p:notesTextViewPr>
  <p:notesViewPr>
    <p:cSldViewPr snapToGrid="0">
      <p:cViewPr varScale="1">
        <p:scale>
          <a:sx n="100" d="100"/>
          <a:sy n="100" d="100"/>
        </p:scale>
        <p:origin x="2717"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A81A16-B80B-EEA1-A39B-F30F849E34D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27E85E2-DCCB-E564-1CAC-2F96C98108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F35CE6-C2F5-4E90-8251-756A274D42C4}" type="datetimeFigureOut">
              <a:rPr lang="en-US" smtClean="0"/>
              <a:t>9/8/2025</a:t>
            </a:fld>
            <a:endParaRPr lang="en-US"/>
          </a:p>
        </p:txBody>
      </p:sp>
      <p:sp>
        <p:nvSpPr>
          <p:cNvPr id="4" name="Footer Placeholder 3">
            <a:extLst>
              <a:ext uri="{FF2B5EF4-FFF2-40B4-BE49-F238E27FC236}">
                <a16:creationId xmlns:a16="http://schemas.microsoft.com/office/drawing/2014/main" id="{C3948435-062C-159B-9A7B-DD67D68FE68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4588576-EF16-73CE-3BA0-2FED1FE572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53A0DC-0941-420B-95EA-4B8AA4240991}" type="slidenum">
              <a:rPr lang="en-US" smtClean="0"/>
              <a:t>‹#›</a:t>
            </a:fld>
            <a:endParaRPr lang="en-US"/>
          </a:p>
        </p:txBody>
      </p:sp>
    </p:spTree>
    <p:extLst>
      <p:ext uri="{BB962C8B-B14F-4D97-AF65-F5344CB8AC3E}">
        <p14:creationId xmlns:p14="http://schemas.microsoft.com/office/powerpoint/2010/main" val="3203280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66954C29-E89D-2C44-820B-E97D0144BF8B}" type="datetimeFigureOut">
              <a:rPr lang="en-US" smtClean="0"/>
              <a:pPr/>
              <a:t>9/8/2025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1C7DD6D1-A99D-9740-B93E-41010DBFC352}" type="slidenum">
              <a:rPr lang="en-US" smtClean="0"/>
              <a:pPr/>
              <a:t>‹#›</a:t>
            </a:fld>
            <a:endParaRPr lang="en-US" dirty="0"/>
          </a:p>
        </p:txBody>
      </p:sp>
    </p:spTree>
    <p:extLst>
      <p:ext uri="{BB962C8B-B14F-4D97-AF65-F5344CB8AC3E}">
        <p14:creationId xmlns:p14="http://schemas.microsoft.com/office/powerpoint/2010/main" val="2110587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No Photo">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B23EB1-5980-0A53-7F8F-3CF06A4A5B96}"/>
              </a:ext>
            </a:extLst>
          </p:cNvPr>
          <p:cNvSpPr/>
          <p:nvPr userDrawn="1"/>
        </p:nvSpPr>
        <p:spPr>
          <a:xfrm>
            <a:off x="0" y="6189785"/>
            <a:ext cx="12192000" cy="668215"/>
          </a:xfrm>
          <a:prstGeom prst="rect">
            <a:avLst/>
          </a:prstGeom>
          <a:solidFill>
            <a:srgbClr val="0026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22" name="object 3">
            <a:extLst>
              <a:ext uri="{FF2B5EF4-FFF2-40B4-BE49-F238E27FC236}">
                <a16:creationId xmlns:a16="http://schemas.microsoft.com/office/drawing/2014/main" id="{CE7A1623-1F54-A1AA-9655-B1C07017F082}"/>
              </a:ext>
            </a:extLst>
          </p:cNvPr>
          <p:cNvSpPr>
            <a:spLocks/>
          </p:cNvSpPr>
          <p:nvPr userDrawn="1"/>
        </p:nvSpPr>
        <p:spPr>
          <a:xfrm>
            <a:off x="0" y="0"/>
            <a:ext cx="8630653" cy="182880"/>
          </a:xfrm>
          <a:custGeom>
            <a:avLst/>
            <a:gdLst/>
            <a:ahLst/>
            <a:cxnLst/>
            <a:rect l="l" t="t" r="r" b="b"/>
            <a:pathLst>
              <a:path w="10278110" h="196850">
                <a:moveTo>
                  <a:pt x="10277856" y="0"/>
                </a:moveTo>
                <a:lnTo>
                  <a:pt x="0" y="0"/>
                </a:lnTo>
                <a:lnTo>
                  <a:pt x="0" y="196596"/>
                </a:lnTo>
                <a:lnTo>
                  <a:pt x="10277856" y="196596"/>
                </a:lnTo>
                <a:lnTo>
                  <a:pt x="10277856" y="0"/>
                </a:lnTo>
                <a:close/>
              </a:path>
            </a:pathLst>
          </a:custGeom>
          <a:solidFill>
            <a:schemeClr val="accent1">
              <a:lumMod val="60000"/>
              <a:lumOff val="40000"/>
            </a:schemeClr>
          </a:solidFill>
        </p:spPr>
        <p:txBody>
          <a:bodyPr wrap="square" lIns="0" tIns="0" rIns="0" bIns="0" rtlCol="0"/>
          <a:lstStyle/>
          <a:p>
            <a:endParaRPr b="0" i="0" dirty="0">
              <a:latin typeface="Calibri" panose="020F0502020204030204" pitchFamily="34" charset="0"/>
            </a:endParaRPr>
          </a:p>
        </p:txBody>
      </p:sp>
      <p:sp>
        <p:nvSpPr>
          <p:cNvPr id="8" name="object 6">
            <a:extLst>
              <a:ext uri="{FF2B5EF4-FFF2-40B4-BE49-F238E27FC236}">
                <a16:creationId xmlns:a16="http://schemas.microsoft.com/office/drawing/2014/main" id="{167201B4-D5CC-44E8-7904-9CE9A67FE675}"/>
              </a:ext>
            </a:extLst>
          </p:cNvPr>
          <p:cNvSpPr/>
          <p:nvPr userDrawn="1"/>
        </p:nvSpPr>
        <p:spPr>
          <a:xfrm>
            <a:off x="8630653" y="-3"/>
            <a:ext cx="3561347" cy="6848475"/>
          </a:xfrm>
          <a:custGeom>
            <a:avLst/>
            <a:gdLst/>
            <a:ahLst/>
            <a:cxnLst/>
            <a:rect l="l" t="t" r="r" b="b"/>
            <a:pathLst>
              <a:path w="4352925" h="6882765">
                <a:moveTo>
                  <a:pt x="0" y="6882282"/>
                </a:moveTo>
                <a:lnTo>
                  <a:pt x="4352544" y="6882282"/>
                </a:lnTo>
                <a:lnTo>
                  <a:pt x="4352544" y="0"/>
                </a:lnTo>
                <a:lnTo>
                  <a:pt x="0" y="0"/>
                </a:lnTo>
                <a:lnTo>
                  <a:pt x="0" y="6882282"/>
                </a:lnTo>
                <a:close/>
              </a:path>
            </a:pathLst>
          </a:custGeom>
          <a:solidFill>
            <a:srgbClr val="002639"/>
          </a:solidFill>
        </p:spPr>
        <p:txBody>
          <a:bodyPr wrap="square" lIns="0" tIns="0" rIns="0" bIns="0" rtlCol="0"/>
          <a:lstStyle/>
          <a:p>
            <a:endParaRPr b="0" i="0" dirty="0">
              <a:latin typeface="Calibri" panose="020F0502020204030204" pitchFamily="34" charset="0"/>
            </a:endParaRPr>
          </a:p>
        </p:txBody>
      </p:sp>
      <p:sp>
        <p:nvSpPr>
          <p:cNvPr id="15" name="Subtitle 2">
            <a:extLst>
              <a:ext uri="{FF2B5EF4-FFF2-40B4-BE49-F238E27FC236}">
                <a16:creationId xmlns:a16="http://schemas.microsoft.com/office/drawing/2014/main" id="{E7BD6BF2-478F-3072-0CFD-66729C8A6AFC}"/>
              </a:ext>
            </a:extLst>
          </p:cNvPr>
          <p:cNvSpPr>
            <a:spLocks noGrp="1"/>
          </p:cNvSpPr>
          <p:nvPr>
            <p:ph type="subTitle" idx="1" hasCustomPrompt="1"/>
          </p:nvPr>
        </p:nvSpPr>
        <p:spPr>
          <a:xfrm>
            <a:off x="1295400" y="4323538"/>
            <a:ext cx="6664591" cy="971478"/>
          </a:xfrm>
          <a:prstGeom prst="rect">
            <a:avLst/>
          </a:prstGeom>
        </p:spPr>
        <p:txBody>
          <a:bodyPr tIns="0" bIns="0">
            <a:noAutofit/>
          </a:bodyPr>
          <a:lstStyle>
            <a:lvl1pPr marL="0" indent="0" algn="l">
              <a:lnSpc>
                <a:spcPct val="75000"/>
              </a:lnSpc>
              <a:spcBef>
                <a:spcPts val="0"/>
              </a:spcBef>
              <a:buNone/>
              <a:defRPr sz="1600" b="0" i="0" kern="1800" cap="all" spc="100" baseline="0">
                <a:solidFill>
                  <a:schemeClr val="accent1"/>
                </a:solidFill>
                <a:latin typeface="Calibri" panose="020F0502020204030204" pitchFamily="34" charset="0"/>
                <a:ea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SubTitle</a:t>
            </a:r>
            <a:r>
              <a:rPr lang="en-US" dirty="0"/>
              <a:t> </a:t>
            </a:r>
            <a:r>
              <a:rPr lang="en-US" dirty="0" err="1"/>
              <a:t>HEre</a:t>
            </a:r>
            <a:endParaRPr lang="en-US" dirty="0"/>
          </a:p>
        </p:txBody>
      </p:sp>
      <p:sp>
        <p:nvSpPr>
          <p:cNvPr id="16" name="Title 1">
            <a:extLst>
              <a:ext uri="{FF2B5EF4-FFF2-40B4-BE49-F238E27FC236}">
                <a16:creationId xmlns:a16="http://schemas.microsoft.com/office/drawing/2014/main" id="{FF30D524-FEDA-BA42-5F99-5CAB3272CE6F}"/>
              </a:ext>
            </a:extLst>
          </p:cNvPr>
          <p:cNvSpPr>
            <a:spLocks noGrp="1"/>
          </p:cNvSpPr>
          <p:nvPr>
            <p:ph type="ctrTitle" hasCustomPrompt="1"/>
          </p:nvPr>
        </p:nvSpPr>
        <p:spPr>
          <a:xfrm>
            <a:off x="1295400" y="972036"/>
            <a:ext cx="6664591" cy="3327779"/>
          </a:xfrm>
          <a:prstGeom prst="rect">
            <a:avLst/>
          </a:prstGeom>
        </p:spPr>
        <p:txBody>
          <a:bodyPr rIns="0" bIns="0" anchor="b">
            <a:noAutofit/>
          </a:bodyPr>
          <a:lstStyle>
            <a:lvl1pPr marL="0" indent="0" algn="l">
              <a:lnSpc>
                <a:spcPct val="75000"/>
              </a:lnSpc>
              <a:defRPr sz="6000" b="0" i="0" cap="all" spc="-150" baseline="0">
                <a:solidFill>
                  <a:schemeClr val="tx1"/>
                </a:solidFill>
                <a:latin typeface="Calibri Light" panose="020F0302020204030204" pitchFamily="34" charset="0"/>
                <a:ea typeface="Calibri Light" panose="020F0302020204030204" pitchFamily="34" charset="0"/>
              </a:defRPr>
            </a:lvl1pPr>
          </a:lstStyle>
          <a:p>
            <a:r>
              <a:rPr lang="en-US" dirty="0"/>
              <a:t>SPLIT TITLE FOR </a:t>
            </a:r>
            <a:r>
              <a:rPr lang="en-US" dirty="0">
                <a:solidFill>
                  <a:schemeClr val="accent2"/>
                </a:solidFill>
              </a:rPr>
              <a:t>Emphasis in gold</a:t>
            </a:r>
            <a:endParaRPr lang="en-US" dirty="0"/>
          </a:p>
        </p:txBody>
      </p:sp>
      <p:pic>
        <p:nvPicPr>
          <p:cNvPr id="11" name="Picture 10">
            <a:extLst>
              <a:ext uri="{FF2B5EF4-FFF2-40B4-BE49-F238E27FC236}">
                <a16:creationId xmlns:a16="http://schemas.microsoft.com/office/drawing/2014/main" id="{D5ADE4EA-F511-6A11-8E75-65660D290E10}"/>
              </a:ext>
            </a:extLst>
          </p:cNvPr>
          <p:cNvPicPr>
            <a:picLocks noChangeAspect="1"/>
          </p:cNvPicPr>
          <p:nvPr userDrawn="1"/>
        </p:nvPicPr>
        <p:blipFill rotWithShape="1">
          <a:blip r:embed="rId2">
            <a:alphaModFix amt="2000"/>
            <a:extLst>
              <a:ext uri="{28A0092B-C50C-407E-A947-70E740481C1C}">
                <a14:useLocalDpi xmlns:a14="http://schemas.microsoft.com/office/drawing/2010/main" val="0"/>
              </a:ext>
            </a:extLst>
          </a:blip>
          <a:srcRect l="53668" t="12310" r="3962" b="12310"/>
          <a:stretch/>
        </p:blipFill>
        <p:spPr>
          <a:xfrm>
            <a:off x="8627669" y="9525"/>
            <a:ext cx="3561347" cy="6266319"/>
          </a:xfrm>
          <a:prstGeom prst="rect">
            <a:avLst/>
          </a:prstGeom>
          <a:ln>
            <a:noFill/>
          </a:ln>
        </p:spPr>
      </p:pic>
      <p:pic>
        <p:nvPicPr>
          <p:cNvPr id="7" name="Picture 6" descr="A black and white logo&#10;&#10;Description automatically generated">
            <a:extLst>
              <a:ext uri="{FF2B5EF4-FFF2-40B4-BE49-F238E27FC236}">
                <a16:creationId xmlns:a16="http://schemas.microsoft.com/office/drawing/2014/main" id="{6925EEEC-17CD-3ED3-A2A3-E0A4EF8F0BD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69649" y="6388422"/>
            <a:ext cx="1877386" cy="347472"/>
          </a:xfrm>
          <a:prstGeom prst="rect">
            <a:avLst/>
          </a:prstGeom>
        </p:spPr>
      </p:pic>
      <p:sp>
        <p:nvSpPr>
          <p:cNvPr id="4" name="object 4">
            <a:extLst>
              <a:ext uri="{FF2B5EF4-FFF2-40B4-BE49-F238E27FC236}">
                <a16:creationId xmlns:a16="http://schemas.microsoft.com/office/drawing/2014/main" id="{240568DA-5FFE-7CAF-503F-D09F925B27B8}"/>
              </a:ext>
            </a:extLst>
          </p:cNvPr>
          <p:cNvSpPr/>
          <p:nvPr userDrawn="1"/>
        </p:nvSpPr>
        <p:spPr>
          <a:xfrm>
            <a:off x="0" y="-1"/>
            <a:ext cx="585216" cy="6180993"/>
          </a:xfrm>
          <a:custGeom>
            <a:avLst/>
            <a:gdLst/>
            <a:ahLst/>
            <a:cxnLst/>
            <a:rect l="l" t="t" r="r" b="b"/>
            <a:pathLst>
              <a:path w="841375" h="6541770">
                <a:moveTo>
                  <a:pt x="0" y="6541655"/>
                </a:moveTo>
                <a:lnTo>
                  <a:pt x="841247" y="6541655"/>
                </a:lnTo>
                <a:lnTo>
                  <a:pt x="841247" y="0"/>
                </a:lnTo>
                <a:lnTo>
                  <a:pt x="0" y="0"/>
                </a:lnTo>
                <a:lnTo>
                  <a:pt x="0" y="6541655"/>
                </a:lnTo>
                <a:close/>
              </a:path>
            </a:pathLst>
          </a:custGeom>
          <a:solidFill>
            <a:srgbClr val="002639"/>
          </a:solidFill>
        </p:spPr>
        <p:txBody>
          <a:bodyPr wrap="square" lIns="0" tIns="0" rIns="0" bIns="0" rtlCol="0"/>
          <a:lstStyle/>
          <a:p>
            <a:endParaRPr b="0" i="0" dirty="0">
              <a:latin typeface="Calibri" panose="020F0502020204030204" pitchFamily="34" charset="0"/>
            </a:endParaRPr>
          </a:p>
        </p:txBody>
      </p:sp>
      <p:sp>
        <p:nvSpPr>
          <p:cNvPr id="14" name="Rectangle 13">
            <a:extLst>
              <a:ext uri="{FF2B5EF4-FFF2-40B4-BE49-F238E27FC236}">
                <a16:creationId xmlns:a16="http://schemas.microsoft.com/office/drawing/2014/main" id="{A7233AA5-C8F7-AF86-7676-E9DAC1F8B4B3}"/>
              </a:ext>
            </a:extLst>
          </p:cNvPr>
          <p:cNvSpPr/>
          <p:nvPr userDrawn="1"/>
        </p:nvSpPr>
        <p:spPr>
          <a:xfrm>
            <a:off x="0" y="6092964"/>
            <a:ext cx="8630653" cy="18288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3779948553"/>
      </p:ext>
    </p:extLst>
  </p:cSld>
  <p:clrMapOvr>
    <a:masterClrMapping/>
  </p:clrMapOvr>
  <p:extLst>
    <p:ext uri="{DCECCB84-F9BA-43D5-87BE-67443E8EF086}">
      <p15:sldGuideLst xmlns:p15="http://schemas.microsoft.com/office/powerpoint/2012/main">
        <p15:guide id="1" pos="81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mparison">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ED7DA41-8A44-27ED-7574-05696ED9756E}"/>
              </a:ext>
            </a:extLst>
          </p:cNvPr>
          <p:cNvSpPr/>
          <p:nvPr userDrawn="1"/>
        </p:nvSpPr>
        <p:spPr>
          <a:xfrm rot="16200000" flipH="1">
            <a:off x="6051149" y="-5705878"/>
            <a:ext cx="89706" cy="1219200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7" name="Slide Number Placeholder 6">
            <a:extLst>
              <a:ext uri="{FF2B5EF4-FFF2-40B4-BE49-F238E27FC236}">
                <a16:creationId xmlns:a16="http://schemas.microsoft.com/office/drawing/2014/main" id="{A7A24028-D9CC-1425-C82C-D283EACE3B58}"/>
              </a:ext>
            </a:extLst>
          </p:cNvPr>
          <p:cNvSpPr>
            <a:spLocks noGrp="1"/>
          </p:cNvSpPr>
          <p:nvPr>
            <p:ph type="sldNum" sz="quarter" idx="17"/>
          </p:nvPr>
        </p:nvSpPr>
        <p:spPr/>
        <p:txBody>
          <a:bodyPr/>
          <a:lstStyle/>
          <a:p>
            <a:fld id="{561BFC99-6E59-499C-A4BD-677E562B6E93}" type="slidenum">
              <a:rPr lang="en-US" smtClean="0"/>
              <a:pPr/>
              <a:t>‹#›</a:t>
            </a:fld>
            <a:endParaRPr lang="en-US" dirty="0"/>
          </a:p>
        </p:txBody>
      </p:sp>
      <p:sp>
        <p:nvSpPr>
          <p:cNvPr id="20" name="Text Placeholder 2">
            <a:extLst>
              <a:ext uri="{FF2B5EF4-FFF2-40B4-BE49-F238E27FC236}">
                <a16:creationId xmlns:a16="http://schemas.microsoft.com/office/drawing/2014/main" id="{8E653629-EBF5-DCA6-1424-377E38E2639C}"/>
              </a:ext>
            </a:extLst>
          </p:cNvPr>
          <p:cNvSpPr>
            <a:spLocks noGrp="1"/>
          </p:cNvSpPr>
          <p:nvPr>
            <p:ph type="body" idx="1"/>
          </p:nvPr>
        </p:nvSpPr>
        <p:spPr>
          <a:xfrm>
            <a:off x="843258" y="1828800"/>
            <a:ext cx="5120640" cy="553660"/>
          </a:xfrm>
          <a:solidFill>
            <a:srgbClr val="45667F"/>
          </a:solidFill>
        </p:spPr>
        <p:txBody>
          <a:bodyPr tIns="45720" bIns="18288" anchor="ctr" anchorCtr="0">
            <a:normAutofit/>
          </a:bodyPr>
          <a:lstStyle>
            <a:lvl1pPr marL="0" indent="0" algn="ctr">
              <a:lnSpc>
                <a:spcPct val="85000"/>
              </a:lnSpc>
              <a:spcBef>
                <a:spcPts val="0"/>
              </a:spcBef>
              <a:buNone/>
              <a:defRPr sz="1800" b="0" cap="all" baseline="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4">
            <a:extLst>
              <a:ext uri="{FF2B5EF4-FFF2-40B4-BE49-F238E27FC236}">
                <a16:creationId xmlns:a16="http://schemas.microsoft.com/office/drawing/2014/main" id="{F77C6B2C-66F6-4D8C-B7BE-6651B092827B}"/>
              </a:ext>
            </a:extLst>
          </p:cNvPr>
          <p:cNvSpPr>
            <a:spLocks noGrp="1"/>
          </p:cNvSpPr>
          <p:nvPr>
            <p:ph type="body" sz="quarter" idx="3"/>
          </p:nvPr>
        </p:nvSpPr>
        <p:spPr>
          <a:xfrm>
            <a:off x="6228102" y="1828800"/>
            <a:ext cx="5120640" cy="553660"/>
          </a:xfrm>
          <a:solidFill>
            <a:srgbClr val="449EA6"/>
          </a:solidFill>
        </p:spPr>
        <p:txBody>
          <a:bodyPr tIns="45720" bIns="18288" anchor="ctr" anchorCtr="0">
            <a:normAutofit/>
          </a:bodyPr>
          <a:lstStyle>
            <a:lvl1pPr marL="0" indent="0" algn="ctr">
              <a:lnSpc>
                <a:spcPct val="85000"/>
              </a:lnSpc>
              <a:spcBef>
                <a:spcPts val="0"/>
              </a:spcBef>
              <a:buNone/>
              <a:defRPr sz="1800" b="0" i="0" cap="all" baseline="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Text Placeholder 28">
            <a:extLst>
              <a:ext uri="{FF2B5EF4-FFF2-40B4-BE49-F238E27FC236}">
                <a16:creationId xmlns:a16="http://schemas.microsoft.com/office/drawing/2014/main" id="{8A3C6060-B342-4D60-EB57-6FA31F865597}"/>
              </a:ext>
            </a:extLst>
          </p:cNvPr>
          <p:cNvSpPr>
            <a:spLocks noGrp="1"/>
          </p:cNvSpPr>
          <p:nvPr>
            <p:ph type="body" sz="quarter" idx="23"/>
          </p:nvPr>
        </p:nvSpPr>
        <p:spPr>
          <a:xfrm>
            <a:off x="838201" y="2559308"/>
            <a:ext cx="5120640" cy="33842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28">
            <a:extLst>
              <a:ext uri="{FF2B5EF4-FFF2-40B4-BE49-F238E27FC236}">
                <a16:creationId xmlns:a16="http://schemas.microsoft.com/office/drawing/2014/main" id="{4D250A5D-93B5-CD2F-0891-2E7B46286C77}"/>
              </a:ext>
            </a:extLst>
          </p:cNvPr>
          <p:cNvSpPr>
            <a:spLocks noGrp="1"/>
          </p:cNvSpPr>
          <p:nvPr>
            <p:ph type="body" sz="quarter" idx="24"/>
          </p:nvPr>
        </p:nvSpPr>
        <p:spPr>
          <a:xfrm>
            <a:off x="6228103" y="2559308"/>
            <a:ext cx="5120640" cy="33842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8">
            <a:extLst>
              <a:ext uri="{FF2B5EF4-FFF2-40B4-BE49-F238E27FC236}">
                <a16:creationId xmlns:a16="http://schemas.microsoft.com/office/drawing/2014/main" id="{5FE7345E-6CD7-4F02-F88F-94DFC150521D}"/>
              </a:ext>
            </a:extLst>
          </p:cNvPr>
          <p:cNvSpPr>
            <a:spLocks noGrp="1"/>
          </p:cNvSpPr>
          <p:nvPr>
            <p:ph type="title" hasCustomPrompt="1"/>
          </p:nvPr>
        </p:nvSpPr>
        <p:spPr>
          <a:xfrm>
            <a:off x="838201" y="600365"/>
            <a:ext cx="10515600" cy="481670"/>
          </a:xfrm>
        </p:spPr>
        <p:txBody>
          <a:bodyPr>
            <a:spAutoFit/>
          </a:bodyPr>
          <a:lstStyle>
            <a:lvl1pPr algn="l">
              <a:defRPr/>
            </a:lvl1pPr>
          </a:lstStyle>
          <a:p>
            <a:r>
              <a:rPr lang="en-US" dirty="0"/>
              <a:t>SPLIT TITLE FOR </a:t>
            </a:r>
            <a:r>
              <a:rPr lang="en-US" dirty="0">
                <a:solidFill>
                  <a:schemeClr val="accent1"/>
                </a:solidFill>
              </a:rPr>
              <a:t>EMPHASIS IN Teal</a:t>
            </a:r>
            <a:endParaRPr lang="en-US" dirty="0"/>
          </a:p>
        </p:txBody>
      </p:sp>
      <p:sp>
        <p:nvSpPr>
          <p:cNvPr id="5" name="Text Placeholder 7">
            <a:extLst>
              <a:ext uri="{FF2B5EF4-FFF2-40B4-BE49-F238E27FC236}">
                <a16:creationId xmlns:a16="http://schemas.microsoft.com/office/drawing/2014/main" id="{2FB72DAE-5A88-E0D8-6FD8-C6794A2E8717}"/>
              </a:ext>
            </a:extLst>
          </p:cNvPr>
          <p:cNvSpPr>
            <a:spLocks noGrp="1"/>
          </p:cNvSpPr>
          <p:nvPr>
            <p:ph type="body" sz="quarter" idx="20" hasCustomPrompt="1"/>
          </p:nvPr>
        </p:nvSpPr>
        <p:spPr>
          <a:xfrm>
            <a:off x="838200" y="976932"/>
            <a:ext cx="10515599" cy="425501"/>
          </a:xfrm>
        </p:spPr>
        <p:txBody>
          <a:bodyPr wrap="square" lIns="0" tIns="182880" rIns="0" bIns="0">
            <a:spAutoFit/>
          </a:bodyPr>
          <a:lstStyle>
            <a:lvl1pPr marL="0" indent="0">
              <a:lnSpc>
                <a:spcPct val="75000"/>
              </a:lnSpc>
              <a:buNone/>
              <a:defRPr sz="2000" cap="all"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ENTER A SUBTITLE, Align top of box to bottom of title</a:t>
            </a:r>
          </a:p>
        </p:txBody>
      </p:sp>
    </p:spTree>
    <p:extLst>
      <p:ext uri="{BB962C8B-B14F-4D97-AF65-F5344CB8AC3E}">
        <p14:creationId xmlns:p14="http://schemas.microsoft.com/office/powerpoint/2010/main" val="2001383245"/>
      </p:ext>
    </p:extLst>
  </p:cSld>
  <p:clrMapOvr>
    <a:masterClrMapping/>
  </p:clrMapOvr>
  <p:extLst>
    <p:ext uri="{DCECCB84-F9BA-43D5-87BE-67443E8EF086}">
      <p15:sldGuideLst xmlns:p15="http://schemas.microsoft.com/office/powerpoint/2012/main">
        <p15:guide id="1" orient="horz" pos="1152" userDrawn="1">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mparison + Picture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ED7DA41-8A44-27ED-7574-05696ED9756E}"/>
              </a:ext>
            </a:extLst>
          </p:cNvPr>
          <p:cNvSpPr/>
          <p:nvPr userDrawn="1"/>
        </p:nvSpPr>
        <p:spPr>
          <a:xfrm rot="16200000" flipH="1">
            <a:off x="6051149" y="-5705878"/>
            <a:ext cx="89706" cy="1219200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7" name="Slide Number Placeholder 6">
            <a:extLst>
              <a:ext uri="{FF2B5EF4-FFF2-40B4-BE49-F238E27FC236}">
                <a16:creationId xmlns:a16="http://schemas.microsoft.com/office/drawing/2014/main" id="{A7A24028-D9CC-1425-C82C-D283EACE3B58}"/>
              </a:ext>
            </a:extLst>
          </p:cNvPr>
          <p:cNvSpPr>
            <a:spLocks noGrp="1"/>
          </p:cNvSpPr>
          <p:nvPr>
            <p:ph type="sldNum" sz="quarter" idx="17"/>
          </p:nvPr>
        </p:nvSpPr>
        <p:spPr/>
        <p:txBody>
          <a:bodyPr/>
          <a:lstStyle/>
          <a:p>
            <a:fld id="{561BFC99-6E59-499C-A4BD-677E562B6E93}" type="slidenum">
              <a:rPr lang="en-US" smtClean="0"/>
              <a:pPr/>
              <a:t>‹#›</a:t>
            </a:fld>
            <a:endParaRPr lang="en-US" dirty="0"/>
          </a:p>
        </p:txBody>
      </p:sp>
      <p:sp>
        <p:nvSpPr>
          <p:cNvPr id="6" name="Text Placeholder 2">
            <a:extLst>
              <a:ext uri="{FF2B5EF4-FFF2-40B4-BE49-F238E27FC236}">
                <a16:creationId xmlns:a16="http://schemas.microsoft.com/office/drawing/2014/main" id="{8F53169C-E05A-2795-CEFA-768CD728D847}"/>
              </a:ext>
            </a:extLst>
          </p:cNvPr>
          <p:cNvSpPr>
            <a:spLocks noGrp="1"/>
          </p:cNvSpPr>
          <p:nvPr>
            <p:ph type="body" idx="1"/>
          </p:nvPr>
        </p:nvSpPr>
        <p:spPr>
          <a:xfrm>
            <a:off x="837871" y="1828800"/>
            <a:ext cx="5118170" cy="553660"/>
          </a:xfrm>
          <a:solidFill>
            <a:srgbClr val="45667F"/>
          </a:solidFill>
        </p:spPr>
        <p:txBody>
          <a:bodyPr tIns="45720" bIns="18288" anchor="ctr" anchorCtr="0">
            <a:normAutofit/>
          </a:bodyPr>
          <a:lstStyle>
            <a:lvl1pPr marL="0" indent="0" algn="ctr">
              <a:lnSpc>
                <a:spcPct val="85000"/>
              </a:lnSpc>
              <a:spcBef>
                <a:spcPts val="0"/>
              </a:spcBef>
              <a:buNone/>
              <a:defRPr sz="1800" b="0" cap="all" baseline="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4">
            <a:extLst>
              <a:ext uri="{FF2B5EF4-FFF2-40B4-BE49-F238E27FC236}">
                <a16:creationId xmlns:a16="http://schemas.microsoft.com/office/drawing/2014/main" id="{E072C65F-2F16-9ED1-0191-65CEFA124718}"/>
              </a:ext>
            </a:extLst>
          </p:cNvPr>
          <p:cNvSpPr>
            <a:spLocks noGrp="1"/>
          </p:cNvSpPr>
          <p:nvPr>
            <p:ph type="body" sz="quarter" idx="3"/>
          </p:nvPr>
        </p:nvSpPr>
        <p:spPr>
          <a:xfrm>
            <a:off x="6233159" y="1828800"/>
            <a:ext cx="5120640" cy="553660"/>
          </a:xfrm>
          <a:solidFill>
            <a:srgbClr val="449EA6"/>
          </a:solidFill>
        </p:spPr>
        <p:txBody>
          <a:bodyPr tIns="45720" bIns="18288" anchor="ctr" anchorCtr="0">
            <a:normAutofit/>
          </a:bodyPr>
          <a:lstStyle>
            <a:lvl1pPr marL="0" indent="0" algn="ctr">
              <a:lnSpc>
                <a:spcPct val="85000"/>
              </a:lnSpc>
              <a:spcBef>
                <a:spcPts val="0"/>
              </a:spcBef>
              <a:buNone/>
              <a:defRPr sz="1800" b="0" i="0" cap="all" baseline="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Picture Placeholder 15">
            <a:extLst>
              <a:ext uri="{FF2B5EF4-FFF2-40B4-BE49-F238E27FC236}">
                <a16:creationId xmlns:a16="http://schemas.microsoft.com/office/drawing/2014/main" id="{BF162047-9A8F-805B-DC6C-C47F4D7B8FAD}"/>
              </a:ext>
            </a:extLst>
          </p:cNvPr>
          <p:cNvSpPr>
            <a:spLocks noGrp="1"/>
          </p:cNvSpPr>
          <p:nvPr>
            <p:ph type="pic" sz="quarter" idx="21" hasCustomPrompt="1"/>
          </p:nvPr>
        </p:nvSpPr>
        <p:spPr>
          <a:xfrm>
            <a:off x="838200" y="2489890"/>
            <a:ext cx="5117245" cy="3453710"/>
          </a:xfrm>
          <a:solidFill>
            <a:schemeClr val="tx1"/>
          </a:solidFill>
        </p:spPr>
        <p:txBody>
          <a:bodyPr bIns="914400" anchor="ctr" anchorCtr="1"/>
          <a:lstStyle>
            <a:lvl1pPr marL="0" indent="0" algn="ctr">
              <a:buNone/>
              <a:defRPr sz="1200">
                <a:solidFill>
                  <a:schemeClr val="bg1"/>
                </a:solidFill>
              </a:defRPr>
            </a:lvl1pPr>
          </a:lstStyle>
          <a:p>
            <a:r>
              <a:rPr lang="en-US" dirty="0"/>
              <a:t>Click here to add picture</a:t>
            </a:r>
          </a:p>
        </p:txBody>
      </p:sp>
      <p:sp>
        <p:nvSpPr>
          <p:cNvPr id="13" name="Picture Placeholder 15">
            <a:extLst>
              <a:ext uri="{FF2B5EF4-FFF2-40B4-BE49-F238E27FC236}">
                <a16:creationId xmlns:a16="http://schemas.microsoft.com/office/drawing/2014/main" id="{263003BF-E09D-170A-5695-1BDDF47DCF94}"/>
              </a:ext>
            </a:extLst>
          </p:cNvPr>
          <p:cNvSpPr>
            <a:spLocks noGrp="1"/>
          </p:cNvSpPr>
          <p:nvPr>
            <p:ph type="pic" sz="quarter" idx="22" hasCustomPrompt="1"/>
          </p:nvPr>
        </p:nvSpPr>
        <p:spPr>
          <a:xfrm>
            <a:off x="6233159" y="2489890"/>
            <a:ext cx="5120640" cy="3453710"/>
          </a:xfrm>
          <a:solidFill>
            <a:schemeClr val="tx1"/>
          </a:solidFill>
        </p:spPr>
        <p:txBody>
          <a:bodyPr bIns="914400" anchor="ctr" anchorCtr="1"/>
          <a:lstStyle>
            <a:lvl1pPr marL="0" indent="0" algn="ctr">
              <a:buNone/>
              <a:defRPr sz="1200">
                <a:solidFill>
                  <a:schemeClr val="bg1"/>
                </a:solidFill>
              </a:defRPr>
            </a:lvl1pPr>
          </a:lstStyle>
          <a:p>
            <a:r>
              <a:rPr lang="en-US" dirty="0"/>
              <a:t>Click here to add picture</a:t>
            </a:r>
          </a:p>
        </p:txBody>
      </p:sp>
      <p:sp>
        <p:nvSpPr>
          <p:cNvPr id="2" name="Title 8">
            <a:extLst>
              <a:ext uri="{FF2B5EF4-FFF2-40B4-BE49-F238E27FC236}">
                <a16:creationId xmlns:a16="http://schemas.microsoft.com/office/drawing/2014/main" id="{12805D71-DD97-9FF3-6E26-C80CA2D22883}"/>
              </a:ext>
            </a:extLst>
          </p:cNvPr>
          <p:cNvSpPr>
            <a:spLocks noGrp="1"/>
          </p:cNvSpPr>
          <p:nvPr>
            <p:ph type="title" hasCustomPrompt="1"/>
          </p:nvPr>
        </p:nvSpPr>
        <p:spPr>
          <a:xfrm>
            <a:off x="838201" y="600365"/>
            <a:ext cx="10515600" cy="481670"/>
          </a:xfrm>
        </p:spPr>
        <p:txBody>
          <a:bodyPr>
            <a:spAutoFit/>
          </a:bodyPr>
          <a:lstStyle>
            <a:lvl1pPr algn="l">
              <a:defRPr/>
            </a:lvl1pPr>
          </a:lstStyle>
          <a:p>
            <a:r>
              <a:rPr lang="en-US" dirty="0"/>
              <a:t>SPLIT TITLE FOR </a:t>
            </a:r>
            <a:r>
              <a:rPr lang="en-US" dirty="0">
                <a:solidFill>
                  <a:schemeClr val="accent1"/>
                </a:solidFill>
              </a:rPr>
              <a:t>EMPHASIS IN Teal</a:t>
            </a:r>
            <a:endParaRPr lang="en-US" dirty="0"/>
          </a:p>
        </p:txBody>
      </p:sp>
      <p:sp>
        <p:nvSpPr>
          <p:cNvPr id="5" name="Text Placeholder 7">
            <a:extLst>
              <a:ext uri="{FF2B5EF4-FFF2-40B4-BE49-F238E27FC236}">
                <a16:creationId xmlns:a16="http://schemas.microsoft.com/office/drawing/2014/main" id="{848D8A2A-A9F7-6DA9-08E7-8146A033A40F}"/>
              </a:ext>
            </a:extLst>
          </p:cNvPr>
          <p:cNvSpPr>
            <a:spLocks noGrp="1"/>
          </p:cNvSpPr>
          <p:nvPr>
            <p:ph type="body" sz="quarter" idx="20" hasCustomPrompt="1"/>
          </p:nvPr>
        </p:nvSpPr>
        <p:spPr>
          <a:xfrm>
            <a:off x="838200" y="976932"/>
            <a:ext cx="10515599" cy="425501"/>
          </a:xfrm>
        </p:spPr>
        <p:txBody>
          <a:bodyPr wrap="square" lIns="0" tIns="182880" rIns="0" bIns="0">
            <a:spAutoFit/>
          </a:bodyPr>
          <a:lstStyle>
            <a:lvl1pPr marL="0" indent="0">
              <a:lnSpc>
                <a:spcPct val="75000"/>
              </a:lnSpc>
              <a:buNone/>
              <a:defRPr sz="2000" cap="all"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ENTER A SUBTITLE, Align top of box to bottom of title</a:t>
            </a:r>
          </a:p>
        </p:txBody>
      </p:sp>
    </p:spTree>
    <p:extLst>
      <p:ext uri="{BB962C8B-B14F-4D97-AF65-F5344CB8AC3E}">
        <p14:creationId xmlns:p14="http://schemas.microsoft.com/office/powerpoint/2010/main" val="1721264337"/>
      </p:ext>
    </p:extLst>
  </p:cSld>
  <p:clrMapOvr>
    <a:masterClrMapping/>
  </p:clrMapOvr>
  <p:extLst>
    <p:ext uri="{DCECCB84-F9BA-43D5-87BE-67443E8EF086}">
      <p15:sldGuideLst xmlns:p15="http://schemas.microsoft.com/office/powerpoint/2012/main">
        <p15:guide id="1" orient="horz" pos="1152" userDrawn="1">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mparison">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ED7DA41-8A44-27ED-7574-05696ED9756E}"/>
              </a:ext>
            </a:extLst>
          </p:cNvPr>
          <p:cNvSpPr/>
          <p:nvPr userDrawn="1"/>
        </p:nvSpPr>
        <p:spPr>
          <a:xfrm rot="16200000" flipH="1">
            <a:off x="6051149" y="-5705878"/>
            <a:ext cx="89706" cy="1219200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7" name="Slide Number Placeholder 6">
            <a:extLst>
              <a:ext uri="{FF2B5EF4-FFF2-40B4-BE49-F238E27FC236}">
                <a16:creationId xmlns:a16="http://schemas.microsoft.com/office/drawing/2014/main" id="{A7A24028-D9CC-1425-C82C-D283EACE3B58}"/>
              </a:ext>
            </a:extLst>
          </p:cNvPr>
          <p:cNvSpPr>
            <a:spLocks noGrp="1"/>
          </p:cNvSpPr>
          <p:nvPr>
            <p:ph type="sldNum" sz="quarter" idx="17"/>
          </p:nvPr>
        </p:nvSpPr>
        <p:spPr/>
        <p:txBody>
          <a:bodyPr/>
          <a:lstStyle/>
          <a:p>
            <a:fld id="{561BFC99-6E59-499C-A4BD-677E562B6E93}" type="slidenum">
              <a:rPr lang="en-US" smtClean="0"/>
              <a:pPr/>
              <a:t>‹#›</a:t>
            </a:fld>
            <a:endParaRPr lang="en-US" dirty="0"/>
          </a:p>
        </p:txBody>
      </p:sp>
      <p:sp>
        <p:nvSpPr>
          <p:cNvPr id="20" name="Text Placeholder 2">
            <a:extLst>
              <a:ext uri="{FF2B5EF4-FFF2-40B4-BE49-F238E27FC236}">
                <a16:creationId xmlns:a16="http://schemas.microsoft.com/office/drawing/2014/main" id="{8E653629-EBF5-DCA6-1424-377E38E2639C}"/>
              </a:ext>
            </a:extLst>
          </p:cNvPr>
          <p:cNvSpPr>
            <a:spLocks noGrp="1"/>
          </p:cNvSpPr>
          <p:nvPr>
            <p:ph type="body" idx="1"/>
          </p:nvPr>
        </p:nvSpPr>
        <p:spPr>
          <a:xfrm>
            <a:off x="839789" y="1839993"/>
            <a:ext cx="3297834" cy="553660"/>
          </a:xfrm>
          <a:solidFill>
            <a:srgbClr val="45667F"/>
          </a:solidFill>
        </p:spPr>
        <p:txBody>
          <a:bodyPr tIns="45720" bIns="18288" anchor="ctr" anchorCtr="0">
            <a:normAutofit/>
          </a:bodyPr>
          <a:lstStyle>
            <a:lvl1pPr marL="0" indent="0" algn="ctr">
              <a:lnSpc>
                <a:spcPct val="85000"/>
              </a:lnSpc>
              <a:spcBef>
                <a:spcPts val="0"/>
              </a:spcBef>
              <a:buNone/>
              <a:defRPr sz="1800" b="0" cap="all" baseline="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4">
            <a:extLst>
              <a:ext uri="{FF2B5EF4-FFF2-40B4-BE49-F238E27FC236}">
                <a16:creationId xmlns:a16="http://schemas.microsoft.com/office/drawing/2014/main" id="{F77C6B2C-66F6-4D8C-B7BE-6651B092827B}"/>
              </a:ext>
            </a:extLst>
          </p:cNvPr>
          <p:cNvSpPr>
            <a:spLocks noGrp="1"/>
          </p:cNvSpPr>
          <p:nvPr>
            <p:ph type="body" sz="quarter" idx="3"/>
          </p:nvPr>
        </p:nvSpPr>
        <p:spPr>
          <a:xfrm>
            <a:off x="4435658" y="1839993"/>
            <a:ext cx="3314075" cy="553660"/>
          </a:xfrm>
          <a:solidFill>
            <a:srgbClr val="449EA6"/>
          </a:solidFill>
        </p:spPr>
        <p:txBody>
          <a:bodyPr tIns="45720" bIns="18288" anchor="ctr" anchorCtr="0">
            <a:normAutofit/>
          </a:bodyPr>
          <a:lstStyle>
            <a:lvl1pPr marL="0" indent="0" algn="ctr">
              <a:lnSpc>
                <a:spcPct val="85000"/>
              </a:lnSpc>
              <a:spcBef>
                <a:spcPts val="0"/>
              </a:spcBef>
              <a:buNone/>
              <a:defRPr sz="1800" b="0" i="0" cap="all" baseline="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4">
            <a:extLst>
              <a:ext uri="{FF2B5EF4-FFF2-40B4-BE49-F238E27FC236}">
                <a16:creationId xmlns:a16="http://schemas.microsoft.com/office/drawing/2014/main" id="{E7F74859-B106-6237-3C75-474E7FB430ED}"/>
              </a:ext>
            </a:extLst>
          </p:cNvPr>
          <p:cNvSpPr>
            <a:spLocks noGrp="1"/>
          </p:cNvSpPr>
          <p:nvPr>
            <p:ph type="body" sz="quarter" idx="13"/>
          </p:nvPr>
        </p:nvSpPr>
        <p:spPr>
          <a:xfrm>
            <a:off x="8048469" y="1839993"/>
            <a:ext cx="3314075" cy="553660"/>
          </a:xfrm>
          <a:solidFill>
            <a:srgbClr val="002639"/>
          </a:solidFill>
        </p:spPr>
        <p:txBody>
          <a:bodyPr tIns="45720" bIns="18288" anchor="ctr" anchorCtr="0">
            <a:normAutofit/>
          </a:bodyPr>
          <a:lstStyle>
            <a:lvl1pPr marL="0" indent="0" algn="ctr">
              <a:lnSpc>
                <a:spcPct val="85000"/>
              </a:lnSpc>
              <a:spcBef>
                <a:spcPts val="0"/>
              </a:spcBef>
              <a:buNone/>
              <a:defRPr sz="1800" b="0" i="0" cap="all" baseline="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Text Placeholder 28">
            <a:extLst>
              <a:ext uri="{FF2B5EF4-FFF2-40B4-BE49-F238E27FC236}">
                <a16:creationId xmlns:a16="http://schemas.microsoft.com/office/drawing/2014/main" id="{8A3C6060-B342-4D60-EB57-6FA31F865597}"/>
              </a:ext>
            </a:extLst>
          </p:cNvPr>
          <p:cNvSpPr>
            <a:spLocks noGrp="1"/>
          </p:cNvSpPr>
          <p:nvPr>
            <p:ph type="body" sz="quarter" idx="23"/>
          </p:nvPr>
        </p:nvSpPr>
        <p:spPr>
          <a:xfrm>
            <a:off x="835748" y="2570501"/>
            <a:ext cx="3299689" cy="3373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28">
            <a:extLst>
              <a:ext uri="{FF2B5EF4-FFF2-40B4-BE49-F238E27FC236}">
                <a16:creationId xmlns:a16="http://schemas.microsoft.com/office/drawing/2014/main" id="{4D250A5D-93B5-CD2F-0891-2E7B46286C77}"/>
              </a:ext>
            </a:extLst>
          </p:cNvPr>
          <p:cNvSpPr>
            <a:spLocks noGrp="1"/>
          </p:cNvSpPr>
          <p:nvPr>
            <p:ph type="body" sz="quarter" idx="24"/>
          </p:nvPr>
        </p:nvSpPr>
        <p:spPr>
          <a:xfrm>
            <a:off x="4451784" y="2570501"/>
            <a:ext cx="3299689" cy="3373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Text Placeholder 28">
            <a:extLst>
              <a:ext uri="{FF2B5EF4-FFF2-40B4-BE49-F238E27FC236}">
                <a16:creationId xmlns:a16="http://schemas.microsoft.com/office/drawing/2014/main" id="{9ACED5B5-B797-0781-A174-54E114651E22}"/>
              </a:ext>
            </a:extLst>
          </p:cNvPr>
          <p:cNvSpPr>
            <a:spLocks noGrp="1"/>
          </p:cNvSpPr>
          <p:nvPr>
            <p:ph type="body" sz="quarter" idx="25"/>
          </p:nvPr>
        </p:nvSpPr>
        <p:spPr>
          <a:xfrm>
            <a:off x="8095529" y="2570501"/>
            <a:ext cx="3299689" cy="3373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8">
            <a:extLst>
              <a:ext uri="{FF2B5EF4-FFF2-40B4-BE49-F238E27FC236}">
                <a16:creationId xmlns:a16="http://schemas.microsoft.com/office/drawing/2014/main" id="{4452D385-F6A6-E498-AF33-4142D8CF47E8}"/>
              </a:ext>
            </a:extLst>
          </p:cNvPr>
          <p:cNvSpPr>
            <a:spLocks noGrp="1"/>
          </p:cNvSpPr>
          <p:nvPr>
            <p:ph type="title" hasCustomPrompt="1"/>
          </p:nvPr>
        </p:nvSpPr>
        <p:spPr>
          <a:xfrm>
            <a:off x="838201" y="600365"/>
            <a:ext cx="10515600" cy="481670"/>
          </a:xfrm>
        </p:spPr>
        <p:txBody>
          <a:bodyPr>
            <a:spAutoFit/>
          </a:bodyPr>
          <a:lstStyle>
            <a:lvl1pPr algn="l">
              <a:defRPr/>
            </a:lvl1pPr>
          </a:lstStyle>
          <a:p>
            <a:r>
              <a:rPr lang="en-US" dirty="0"/>
              <a:t>SPLIT TITLE FOR </a:t>
            </a:r>
            <a:r>
              <a:rPr lang="en-US" dirty="0">
                <a:solidFill>
                  <a:schemeClr val="accent1"/>
                </a:solidFill>
              </a:rPr>
              <a:t>EMPHASIS IN Teal</a:t>
            </a:r>
            <a:endParaRPr lang="en-US" dirty="0"/>
          </a:p>
        </p:txBody>
      </p:sp>
      <p:sp>
        <p:nvSpPr>
          <p:cNvPr id="5" name="Text Placeholder 7">
            <a:extLst>
              <a:ext uri="{FF2B5EF4-FFF2-40B4-BE49-F238E27FC236}">
                <a16:creationId xmlns:a16="http://schemas.microsoft.com/office/drawing/2014/main" id="{199FDC05-79AB-F29C-7457-872265BDE369}"/>
              </a:ext>
            </a:extLst>
          </p:cNvPr>
          <p:cNvSpPr>
            <a:spLocks noGrp="1"/>
          </p:cNvSpPr>
          <p:nvPr>
            <p:ph type="body" sz="quarter" idx="20" hasCustomPrompt="1"/>
          </p:nvPr>
        </p:nvSpPr>
        <p:spPr>
          <a:xfrm>
            <a:off x="838200" y="976932"/>
            <a:ext cx="10515599" cy="425501"/>
          </a:xfrm>
        </p:spPr>
        <p:txBody>
          <a:bodyPr wrap="square" lIns="0" tIns="182880" rIns="0" bIns="0">
            <a:spAutoFit/>
          </a:bodyPr>
          <a:lstStyle>
            <a:lvl1pPr marL="0" indent="0">
              <a:lnSpc>
                <a:spcPct val="75000"/>
              </a:lnSpc>
              <a:buNone/>
              <a:defRPr sz="2000" cap="all"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ENTER A SUBTITLE, Align top of box to bottom of title</a:t>
            </a:r>
          </a:p>
        </p:txBody>
      </p:sp>
    </p:spTree>
    <p:extLst>
      <p:ext uri="{BB962C8B-B14F-4D97-AF65-F5344CB8AC3E}">
        <p14:creationId xmlns:p14="http://schemas.microsoft.com/office/powerpoint/2010/main" val="123861626"/>
      </p:ext>
    </p:extLst>
  </p:cSld>
  <p:clrMapOvr>
    <a:masterClrMapping/>
  </p:clrMapOvr>
  <p:extLst>
    <p:ext uri="{DCECCB84-F9BA-43D5-87BE-67443E8EF086}">
      <p15:sldGuideLst xmlns:p15="http://schemas.microsoft.com/office/powerpoint/2012/main">
        <p15:guide id="1" orient="horz" pos="1152" userDrawn="1">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mparison + Picture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ED7DA41-8A44-27ED-7574-05696ED9756E}"/>
              </a:ext>
            </a:extLst>
          </p:cNvPr>
          <p:cNvSpPr/>
          <p:nvPr userDrawn="1"/>
        </p:nvSpPr>
        <p:spPr>
          <a:xfrm rot="16200000" flipH="1">
            <a:off x="6051149" y="-5705878"/>
            <a:ext cx="89706" cy="1219200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7" name="Slide Number Placeholder 6">
            <a:extLst>
              <a:ext uri="{FF2B5EF4-FFF2-40B4-BE49-F238E27FC236}">
                <a16:creationId xmlns:a16="http://schemas.microsoft.com/office/drawing/2014/main" id="{A7A24028-D9CC-1425-C82C-D283EACE3B58}"/>
              </a:ext>
            </a:extLst>
          </p:cNvPr>
          <p:cNvSpPr>
            <a:spLocks noGrp="1"/>
          </p:cNvSpPr>
          <p:nvPr>
            <p:ph type="sldNum" sz="quarter" idx="17"/>
          </p:nvPr>
        </p:nvSpPr>
        <p:spPr/>
        <p:txBody>
          <a:bodyPr/>
          <a:lstStyle/>
          <a:p>
            <a:fld id="{561BFC99-6E59-499C-A4BD-677E562B6E93}" type="slidenum">
              <a:rPr lang="en-US" smtClean="0"/>
              <a:pPr/>
              <a:t>‹#›</a:t>
            </a:fld>
            <a:endParaRPr lang="en-US" dirty="0"/>
          </a:p>
        </p:txBody>
      </p:sp>
      <p:sp>
        <p:nvSpPr>
          <p:cNvPr id="6" name="Text Placeholder 2">
            <a:extLst>
              <a:ext uri="{FF2B5EF4-FFF2-40B4-BE49-F238E27FC236}">
                <a16:creationId xmlns:a16="http://schemas.microsoft.com/office/drawing/2014/main" id="{8F53169C-E05A-2795-CEFA-768CD728D847}"/>
              </a:ext>
            </a:extLst>
          </p:cNvPr>
          <p:cNvSpPr>
            <a:spLocks noGrp="1"/>
          </p:cNvSpPr>
          <p:nvPr>
            <p:ph type="body" idx="1"/>
          </p:nvPr>
        </p:nvSpPr>
        <p:spPr>
          <a:xfrm>
            <a:off x="839789" y="1828800"/>
            <a:ext cx="3297834" cy="553660"/>
          </a:xfrm>
          <a:solidFill>
            <a:srgbClr val="45667F"/>
          </a:solidFill>
        </p:spPr>
        <p:txBody>
          <a:bodyPr tIns="45720" bIns="18288" anchor="ctr" anchorCtr="0">
            <a:normAutofit/>
          </a:bodyPr>
          <a:lstStyle>
            <a:lvl1pPr marL="0" indent="0" algn="ctr">
              <a:lnSpc>
                <a:spcPct val="85000"/>
              </a:lnSpc>
              <a:spcBef>
                <a:spcPts val="0"/>
              </a:spcBef>
              <a:buNone/>
              <a:defRPr sz="1800" b="0" cap="all" baseline="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4">
            <a:extLst>
              <a:ext uri="{FF2B5EF4-FFF2-40B4-BE49-F238E27FC236}">
                <a16:creationId xmlns:a16="http://schemas.microsoft.com/office/drawing/2014/main" id="{E072C65F-2F16-9ED1-0191-65CEFA124718}"/>
              </a:ext>
            </a:extLst>
          </p:cNvPr>
          <p:cNvSpPr>
            <a:spLocks noGrp="1"/>
          </p:cNvSpPr>
          <p:nvPr>
            <p:ph type="body" sz="quarter" idx="3"/>
          </p:nvPr>
        </p:nvSpPr>
        <p:spPr>
          <a:xfrm>
            <a:off x="4435658" y="1828800"/>
            <a:ext cx="3314075" cy="553660"/>
          </a:xfrm>
          <a:solidFill>
            <a:srgbClr val="449EA6"/>
          </a:solidFill>
        </p:spPr>
        <p:txBody>
          <a:bodyPr tIns="45720" bIns="18288" anchor="ctr" anchorCtr="0">
            <a:normAutofit/>
          </a:bodyPr>
          <a:lstStyle>
            <a:lvl1pPr marL="0" indent="0" algn="ctr">
              <a:lnSpc>
                <a:spcPct val="85000"/>
              </a:lnSpc>
              <a:spcBef>
                <a:spcPts val="0"/>
              </a:spcBef>
              <a:buNone/>
              <a:defRPr sz="1800" b="0" i="0" cap="all" baseline="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4">
            <a:extLst>
              <a:ext uri="{FF2B5EF4-FFF2-40B4-BE49-F238E27FC236}">
                <a16:creationId xmlns:a16="http://schemas.microsoft.com/office/drawing/2014/main" id="{6C00F133-0D66-2459-A854-B4A77EDFB157}"/>
              </a:ext>
            </a:extLst>
          </p:cNvPr>
          <p:cNvSpPr>
            <a:spLocks noGrp="1"/>
          </p:cNvSpPr>
          <p:nvPr>
            <p:ph type="body" sz="quarter" idx="13"/>
          </p:nvPr>
        </p:nvSpPr>
        <p:spPr>
          <a:xfrm>
            <a:off x="8048469" y="1828800"/>
            <a:ext cx="3314075" cy="553660"/>
          </a:xfrm>
          <a:solidFill>
            <a:srgbClr val="002639"/>
          </a:solidFill>
        </p:spPr>
        <p:txBody>
          <a:bodyPr tIns="45720" bIns="18288" anchor="ctr" anchorCtr="0">
            <a:normAutofit/>
          </a:bodyPr>
          <a:lstStyle>
            <a:lvl1pPr marL="0" indent="0" algn="ctr">
              <a:lnSpc>
                <a:spcPct val="85000"/>
              </a:lnSpc>
              <a:spcBef>
                <a:spcPts val="0"/>
              </a:spcBef>
              <a:buNone/>
              <a:defRPr sz="1800" b="0" i="0" cap="all" baseline="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Picture Placeholder 15">
            <a:extLst>
              <a:ext uri="{FF2B5EF4-FFF2-40B4-BE49-F238E27FC236}">
                <a16:creationId xmlns:a16="http://schemas.microsoft.com/office/drawing/2014/main" id="{BF162047-9A8F-805B-DC6C-C47F4D7B8FAD}"/>
              </a:ext>
            </a:extLst>
          </p:cNvPr>
          <p:cNvSpPr>
            <a:spLocks noGrp="1"/>
          </p:cNvSpPr>
          <p:nvPr>
            <p:ph type="pic" sz="quarter" idx="21" hasCustomPrompt="1"/>
          </p:nvPr>
        </p:nvSpPr>
        <p:spPr>
          <a:xfrm>
            <a:off x="838200" y="2489890"/>
            <a:ext cx="3297238" cy="3453710"/>
          </a:xfrm>
          <a:solidFill>
            <a:schemeClr val="tx1"/>
          </a:solidFill>
        </p:spPr>
        <p:txBody>
          <a:bodyPr bIns="914400" anchor="ctr" anchorCtr="1"/>
          <a:lstStyle>
            <a:lvl1pPr marL="0" indent="0" algn="ctr">
              <a:buNone/>
              <a:defRPr sz="1200">
                <a:solidFill>
                  <a:schemeClr val="bg1"/>
                </a:solidFill>
              </a:defRPr>
            </a:lvl1pPr>
          </a:lstStyle>
          <a:p>
            <a:r>
              <a:rPr lang="en-US" dirty="0"/>
              <a:t>Click here to add picture</a:t>
            </a:r>
          </a:p>
        </p:txBody>
      </p:sp>
      <p:sp>
        <p:nvSpPr>
          <p:cNvPr id="13" name="Picture Placeholder 15">
            <a:extLst>
              <a:ext uri="{FF2B5EF4-FFF2-40B4-BE49-F238E27FC236}">
                <a16:creationId xmlns:a16="http://schemas.microsoft.com/office/drawing/2014/main" id="{263003BF-E09D-170A-5695-1BDDF47DCF94}"/>
              </a:ext>
            </a:extLst>
          </p:cNvPr>
          <p:cNvSpPr>
            <a:spLocks noGrp="1"/>
          </p:cNvSpPr>
          <p:nvPr>
            <p:ph type="pic" sz="quarter" idx="22" hasCustomPrompt="1"/>
          </p:nvPr>
        </p:nvSpPr>
        <p:spPr>
          <a:xfrm>
            <a:off x="4452495" y="2489890"/>
            <a:ext cx="3297238" cy="3453710"/>
          </a:xfrm>
          <a:solidFill>
            <a:schemeClr val="tx1"/>
          </a:solidFill>
        </p:spPr>
        <p:txBody>
          <a:bodyPr bIns="914400" anchor="ctr" anchorCtr="1"/>
          <a:lstStyle>
            <a:lvl1pPr marL="0" indent="0" algn="ctr">
              <a:buNone/>
              <a:defRPr sz="1200">
                <a:solidFill>
                  <a:schemeClr val="bg1"/>
                </a:solidFill>
              </a:defRPr>
            </a:lvl1pPr>
          </a:lstStyle>
          <a:p>
            <a:r>
              <a:rPr lang="en-US" dirty="0"/>
              <a:t>Click here to add picture</a:t>
            </a:r>
          </a:p>
        </p:txBody>
      </p:sp>
      <p:sp>
        <p:nvSpPr>
          <p:cNvPr id="14" name="Picture Placeholder 15">
            <a:extLst>
              <a:ext uri="{FF2B5EF4-FFF2-40B4-BE49-F238E27FC236}">
                <a16:creationId xmlns:a16="http://schemas.microsoft.com/office/drawing/2014/main" id="{4DB8F235-DF47-0D2A-DD7C-2B437B1D4AB7}"/>
              </a:ext>
            </a:extLst>
          </p:cNvPr>
          <p:cNvSpPr>
            <a:spLocks noGrp="1"/>
          </p:cNvSpPr>
          <p:nvPr>
            <p:ph type="pic" sz="quarter" idx="23" hasCustomPrompt="1"/>
          </p:nvPr>
        </p:nvSpPr>
        <p:spPr>
          <a:xfrm>
            <a:off x="8066790" y="2489890"/>
            <a:ext cx="3297238" cy="3453710"/>
          </a:xfrm>
          <a:solidFill>
            <a:schemeClr val="tx1"/>
          </a:solidFill>
        </p:spPr>
        <p:txBody>
          <a:bodyPr bIns="914400" anchor="ctr" anchorCtr="1"/>
          <a:lstStyle>
            <a:lvl1pPr marL="0" indent="0" algn="ctr">
              <a:buNone/>
              <a:defRPr sz="1200">
                <a:solidFill>
                  <a:schemeClr val="bg1"/>
                </a:solidFill>
              </a:defRPr>
            </a:lvl1pPr>
          </a:lstStyle>
          <a:p>
            <a:r>
              <a:rPr lang="en-US" dirty="0"/>
              <a:t>Click here to add picture</a:t>
            </a:r>
          </a:p>
        </p:txBody>
      </p:sp>
      <p:sp>
        <p:nvSpPr>
          <p:cNvPr id="2" name="Title 8">
            <a:extLst>
              <a:ext uri="{FF2B5EF4-FFF2-40B4-BE49-F238E27FC236}">
                <a16:creationId xmlns:a16="http://schemas.microsoft.com/office/drawing/2014/main" id="{5027D0B1-D2E4-E476-7726-389ABF3A3576}"/>
              </a:ext>
            </a:extLst>
          </p:cNvPr>
          <p:cNvSpPr>
            <a:spLocks noGrp="1"/>
          </p:cNvSpPr>
          <p:nvPr>
            <p:ph type="title" hasCustomPrompt="1"/>
          </p:nvPr>
        </p:nvSpPr>
        <p:spPr>
          <a:xfrm>
            <a:off x="838201" y="600365"/>
            <a:ext cx="10515600" cy="481670"/>
          </a:xfrm>
        </p:spPr>
        <p:txBody>
          <a:bodyPr>
            <a:spAutoFit/>
          </a:bodyPr>
          <a:lstStyle>
            <a:lvl1pPr algn="l">
              <a:defRPr/>
            </a:lvl1pPr>
          </a:lstStyle>
          <a:p>
            <a:r>
              <a:rPr lang="en-US" dirty="0"/>
              <a:t>SPLIT TITLE FOR </a:t>
            </a:r>
            <a:r>
              <a:rPr lang="en-US" dirty="0">
                <a:solidFill>
                  <a:schemeClr val="accent1"/>
                </a:solidFill>
              </a:rPr>
              <a:t>EMPHASIS IN Teal</a:t>
            </a:r>
            <a:endParaRPr lang="en-US" dirty="0"/>
          </a:p>
        </p:txBody>
      </p:sp>
      <p:sp>
        <p:nvSpPr>
          <p:cNvPr id="5" name="Text Placeholder 7">
            <a:extLst>
              <a:ext uri="{FF2B5EF4-FFF2-40B4-BE49-F238E27FC236}">
                <a16:creationId xmlns:a16="http://schemas.microsoft.com/office/drawing/2014/main" id="{20D10FD1-F2AF-0925-3724-B302168F83E7}"/>
              </a:ext>
            </a:extLst>
          </p:cNvPr>
          <p:cNvSpPr>
            <a:spLocks noGrp="1"/>
          </p:cNvSpPr>
          <p:nvPr>
            <p:ph type="body" sz="quarter" idx="20" hasCustomPrompt="1"/>
          </p:nvPr>
        </p:nvSpPr>
        <p:spPr>
          <a:xfrm>
            <a:off x="838200" y="976932"/>
            <a:ext cx="10515599" cy="425501"/>
          </a:xfrm>
        </p:spPr>
        <p:txBody>
          <a:bodyPr wrap="square" lIns="0" tIns="182880" rIns="0" bIns="0">
            <a:spAutoFit/>
          </a:bodyPr>
          <a:lstStyle>
            <a:lvl1pPr marL="0" indent="0">
              <a:lnSpc>
                <a:spcPct val="75000"/>
              </a:lnSpc>
              <a:buNone/>
              <a:defRPr sz="2000" cap="all"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ENTER A SUBTITLE, Align top of box to bottom of title</a:t>
            </a:r>
          </a:p>
        </p:txBody>
      </p:sp>
    </p:spTree>
    <p:extLst>
      <p:ext uri="{BB962C8B-B14F-4D97-AF65-F5344CB8AC3E}">
        <p14:creationId xmlns:p14="http://schemas.microsoft.com/office/powerpoint/2010/main" val="3141601635"/>
      </p:ext>
    </p:extLst>
  </p:cSld>
  <p:clrMapOvr>
    <a:masterClrMapping/>
  </p:clrMapOvr>
  <p:extLst>
    <p:ext uri="{DCECCB84-F9BA-43D5-87BE-67443E8EF086}">
      <p15:sldGuideLst xmlns:p15="http://schemas.microsoft.com/office/powerpoint/2012/main">
        <p15:guide id="1" orient="horz" pos="1152" userDrawn="1">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Comparison">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ED7DA41-8A44-27ED-7574-05696ED9756E}"/>
              </a:ext>
            </a:extLst>
          </p:cNvPr>
          <p:cNvSpPr/>
          <p:nvPr userDrawn="1"/>
        </p:nvSpPr>
        <p:spPr>
          <a:xfrm rot="16200000" flipH="1">
            <a:off x="6051149" y="-5705878"/>
            <a:ext cx="89706" cy="1219200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7" name="Slide Number Placeholder 6">
            <a:extLst>
              <a:ext uri="{FF2B5EF4-FFF2-40B4-BE49-F238E27FC236}">
                <a16:creationId xmlns:a16="http://schemas.microsoft.com/office/drawing/2014/main" id="{A7A24028-D9CC-1425-C82C-D283EACE3B58}"/>
              </a:ext>
            </a:extLst>
          </p:cNvPr>
          <p:cNvSpPr>
            <a:spLocks noGrp="1"/>
          </p:cNvSpPr>
          <p:nvPr>
            <p:ph type="sldNum" sz="quarter" idx="17"/>
          </p:nvPr>
        </p:nvSpPr>
        <p:spPr/>
        <p:txBody>
          <a:bodyPr/>
          <a:lstStyle/>
          <a:p>
            <a:fld id="{561BFC99-6E59-499C-A4BD-677E562B6E93}" type="slidenum">
              <a:rPr lang="en-US" smtClean="0"/>
              <a:pPr/>
              <a:t>‹#›</a:t>
            </a:fld>
            <a:endParaRPr lang="en-US" dirty="0"/>
          </a:p>
        </p:txBody>
      </p:sp>
      <p:sp>
        <p:nvSpPr>
          <p:cNvPr id="6" name="Text Placeholder 2">
            <a:extLst>
              <a:ext uri="{FF2B5EF4-FFF2-40B4-BE49-F238E27FC236}">
                <a16:creationId xmlns:a16="http://schemas.microsoft.com/office/drawing/2014/main" id="{66AA608D-36C2-94BA-52C8-9146B35E7E53}"/>
              </a:ext>
            </a:extLst>
          </p:cNvPr>
          <p:cNvSpPr>
            <a:spLocks noGrp="1"/>
          </p:cNvSpPr>
          <p:nvPr>
            <p:ph type="body" idx="1"/>
          </p:nvPr>
        </p:nvSpPr>
        <p:spPr>
          <a:xfrm>
            <a:off x="831276" y="1828800"/>
            <a:ext cx="2415570" cy="644577"/>
          </a:xfrm>
          <a:solidFill>
            <a:srgbClr val="45667F"/>
          </a:solidFill>
        </p:spPr>
        <p:txBody>
          <a:bodyPr tIns="45720" bIns="18288" anchor="ctr" anchorCtr="0">
            <a:normAutofit/>
          </a:bodyPr>
          <a:lstStyle>
            <a:lvl1pPr marL="0" indent="0" algn="ctr">
              <a:lnSpc>
                <a:spcPct val="85000"/>
              </a:lnSpc>
              <a:spcBef>
                <a:spcPts val="0"/>
              </a:spcBef>
              <a:buNone/>
              <a:defRPr sz="1800" b="0" cap="all" baseline="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4">
            <a:extLst>
              <a:ext uri="{FF2B5EF4-FFF2-40B4-BE49-F238E27FC236}">
                <a16:creationId xmlns:a16="http://schemas.microsoft.com/office/drawing/2014/main" id="{4A474C55-A22E-6356-B1AA-C069B4430F18}"/>
              </a:ext>
            </a:extLst>
          </p:cNvPr>
          <p:cNvSpPr>
            <a:spLocks noGrp="1"/>
          </p:cNvSpPr>
          <p:nvPr>
            <p:ph type="body" sz="quarter" idx="3"/>
          </p:nvPr>
        </p:nvSpPr>
        <p:spPr>
          <a:xfrm>
            <a:off x="3527971" y="1828800"/>
            <a:ext cx="2427466" cy="644577"/>
          </a:xfrm>
          <a:solidFill>
            <a:srgbClr val="449EA6"/>
          </a:solidFill>
        </p:spPr>
        <p:txBody>
          <a:bodyPr tIns="45720" bIns="18288" anchor="ctr" anchorCtr="0">
            <a:normAutofit/>
          </a:bodyPr>
          <a:lstStyle>
            <a:lvl1pPr marL="0" indent="0" algn="ctr">
              <a:lnSpc>
                <a:spcPct val="85000"/>
              </a:lnSpc>
              <a:spcBef>
                <a:spcPts val="0"/>
              </a:spcBef>
              <a:buNone/>
              <a:defRPr sz="1800" b="0" i="0" cap="all" baseline="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2">
            <a:extLst>
              <a:ext uri="{FF2B5EF4-FFF2-40B4-BE49-F238E27FC236}">
                <a16:creationId xmlns:a16="http://schemas.microsoft.com/office/drawing/2014/main" id="{1D5988A8-70AD-65A7-9F1E-9FE3993469EE}"/>
              </a:ext>
            </a:extLst>
          </p:cNvPr>
          <p:cNvSpPr>
            <a:spLocks noGrp="1"/>
          </p:cNvSpPr>
          <p:nvPr>
            <p:ph type="body" idx="13"/>
          </p:nvPr>
        </p:nvSpPr>
        <p:spPr>
          <a:xfrm>
            <a:off x="6236562" y="1828800"/>
            <a:ext cx="2415570" cy="644577"/>
          </a:xfrm>
          <a:solidFill>
            <a:srgbClr val="002639"/>
          </a:solidFill>
        </p:spPr>
        <p:txBody>
          <a:bodyPr tIns="45720" bIns="18288" anchor="ctr" anchorCtr="0">
            <a:normAutofit/>
          </a:bodyPr>
          <a:lstStyle>
            <a:lvl1pPr marL="0" indent="0" algn="ctr">
              <a:lnSpc>
                <a:spcPct val="85000"/>
              </a:lnSpc>
              <a:spcBef>
                <a:spcPts val="0"/>
              </a:spcBef>
              <a:buNone/>
              <a:defRPr sz="1800" b="0" cap="all" baseline="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4">
            <a:extLst>
              <a:ext uri="{FF2B5EF4-FFF2-40B4-BE49-F238E27FC236}">
                <a16:creationId xmlns:a16="http://schemas.microsoft.com/office/drawing/2014/main" id="{38921ECC-2A52-390D-A05D-E7490D4280AC}"/>
              </a:ext>
            </a:extLst>
          </p:cNvPr>
          <p:cNvSpPr>
            <a:spLocks noGrp="1"/>
          </p:cNvSpPr>
          <p:nvPr>
            <p:ph type="body" sz="quarter" idx="21"/>
          </p:nvPr>
        </p:nvSpPr>
        <p:spPr>
          <a:xfrm>
            <a:off x="8933258" y="1828800"/>
            <a:ext cx="2427466" cy="644577"/>
          </a:xfrm>
          <a:solidFill>
            <a:srgbClr val="E5A713"/>
          </a:solidFill>
        </p:spPr>
        <p:txBody>
          <a:bodyPr tIns="45720" bIns="18288" anchor="ctr" anchorCtr="0">
            <a:normAutofit/>
          </a:bodyPr>
          <a:lstStyle>
            <a:lvl1pPr marL="0" indent="0" algn="ctr">
              <a:lnSpc>
                <a:spcPct val="85000"/>
              </a:lnSpc>
              <a:spcBef>
                <a:spcPts val="0"/>
              </a:spcBef>
              <a:buNone/>
              <a:defRPr sz="1800" b="0" i="0" cap="all" baseline="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Text Placeholder 13">
            <a:extLst>
              <a:ext uri="{FF2B5EF4-FFF2-40B4-BE49-F238E27FC236}">
                <a16:creationId xmlns:a16="http://schemas.microsoft.com/office/drawing/2014/main" id="{CA1B9097-A271-E7E3-B2B1-5DCACFCC62A3}"/>
              </a:ext>
            </a:extLst>
          </p:cNvPr>
          <p:cNvSpPr>
            <a:spLocks noGrp="1"/>
          </p:cNvSpPr>
          <p:nvPr>
            <p:ph type="body" sz="quarter" idx="23"/>
          </p:nvPr>
        </p:nvSpPr>
        <p:spPr>
          <a:xfrm>
            <a:off x="838200" y="2649459"/>
            <a:ext cx="2408646" cy="32941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a:extLst>
              <a:ext uri="{FF2B5EF4-FFF2-40B4-BE49-F238E27FC236}">
                <a16:creationId xmlns:a16="http://schemas.microsoft.com/office/drawing/2014/main" id="{09092426-1EA5-A9C5-4DD9-6AE1A4CF458C}"/>
              </a:ext>
            </a:extLst>
          </p:cNvPr>
          <p:cNvSpPr>
            <a:spLocks noGrp="1"/>
          </p:cNvSpPr>
          <p:nvPr>
            <p:ph type="body" sz="quarter" idx="24"/>
          </p:nvPr>
        </p:nvSpPr>
        <p:spPr>
          <a:xfrm>
            <a:off x="3525982" y="2649459"/>
            <a:ext cx="2408646" cy="32941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3">
            <a:extLst>
              <a:ext uri="{FF2B5EF4-FFF2-40B4-BE49-F238E27FC236}">
                <a16:creationId xmlns:a16="http://schemas.microsoft.com/office/drawing/2014/main" id="{9195E659-63AF-AD76-F2AA-3A0FD391D82E}"/>
              </a:ext>
            </a:extLst>
          </p:cNvPr>
          <p:cNvSpPr>
            <a:spLocks noGrp="1"/>
          </p:cNvSpPr>
          <p:nvPr>
            <p:ph type="body" sz="quarter" idx="25"/>
          </p:nvPr>
        </p:nvSpPr>
        <p:spPr>
          <a:xfrm>
            <a:off x="6241473" y="2649459"/>
            <a:ext cx="2408646" cy="32941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3">
            <a:extLst>
              <a:ext uri="{FF2B5EF4-FFF2-40B4-BE49-F238E27FC236}">
                <a16:creationId xmlns:a16="http://schemas.microsoft.com/office/drawing/2014/main" id="{75141B5E-D6EA-5749-FDE3-A66F8301684C}"/>
              </a:ext>
            </a:extLst>
          </p:cNvPr>
          <p:cNvSpPr>
            <a:spLocks noGrp="1"/>
          </p:cNvSpPr>
          <p:nvPr>
            <p:ph type="body" sz="quarter" idx="26"/>
          </p:nvPr>
        </p:nvSpPr>
        <p:spPr>
          <a:xfrm>
            <a:off x="8956964" y="2649459"/>
            <a:ext cx="2408646" cy="32941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8">
            <a:extLst>
              <a:ext uri="{FF2B5EF4-FFF2-40B4-BE49-F238E27FC236}">
                <a16:creationId xmlns:a16="http://schemas.microsoft.com/office/drawing/2014/main" id="{7F80B7F7-DFF1-E319-2EA4-05C2DF6D7D49}"/>
              </a:ext>
            </a:extLst>
          </p:cNvPr>
          <p:cNvSpPr>
            <a:spLocks noGrp="1"/>
          </p:cNvSpPr>
          <p:nvPr>
            <p:ph type="title" hasCustomPrompt="1"/>
          </p:nvPr>
        </p:nvSpPr>
        <p:spPr>
          <a:xfrm>
            <a:off x="838201" y="600365"/>
            <a:ext cx="10515600" cy="481670"/>
          </a:xfrm>
        </p:spPr>
        <p:txBody>
          <a:bodyPr>
            <a:spAutoFit/>
          </a:bodyPr>
          <a:lstStyle>
            <a:lvl1pPr algn="l">
              <a:defRPr/>
            </a:lvl1pPr>
          </a:lstStyle>
          <a:p>
            <a:r>
              <a:rPr lang="en-US" dirty="0"/>
              <a:t>SPLIT TITLE FOR </a:t>
            </a:r>
            <a:r>
              <a:rPr lang="en-US" dirty="0">
                <a:solidFill>
                  <a:schemeClr val="accent1"/>
                </a:solidFill>
              </a:rPr>
              <a:t>EMPHASIS IN Teal</a:t>
            </a:r>
            <a:endParaRPr lang="en-US" dirty="0"/>
          </a:p>
        </p:txBody>
      </p:sp>
      <p:sp>
        <p:nvSpPr>
          <p:cNvPr id="18" name="Text Placeholder 7">
            <a:extLst>
              <a:ext uri="{FF2B5EF4-FFF2-40B4-BE49-F238E27FC236}">
                <a16:creationId xmlns:a16="http://schemas.microsoft.com/office/drawing/2014/main" id="{287BF16E-1B52-FD82-09E5-17D6508A1A8C}"/>
              </a:ext>
            </a:extLst>
          </p:cNvPr>
          <p:cNvSpPr>
            <a:spLocks noGrp="1"/>
          </p:cNvSpPr>
          <p:nvPr>
            <p:ph type="body" sz="quarter" idx="20" hasCustomPrompt="1"/>
          </p:nvPr>
        </p:nvSpPr>
        <p:spPr>
          <a:xfrm>
            <a:off x="838200" y="976932"/>
            <a:ext cx="10515599" cy="425501"/>
          </a:xfrm>
        </p:spPr>
        <p:txBody>
          <a:bodyPr wrap="square" lIns="0" tIns="182880" rIns="0" bIns="0">
            <a:spAutoFit/>
          </a:bodyPr>
          <a:lstStyle>
            <a:lvl1pPr marL="0" indent="0">
              <a:lnSpc>
                <a:spcPct val="75000"/>
              </a:lnSpc>
              <a:buNone/>
              <a:defRPr sz="2000" cap="all"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ENTER A SUBTITLE, Align top of box to bottom of title</a:t>
            </a:r>
          </a:p>
        </p:txBody>
      </p:sp>
    </p:spTree>
    <p:extLst>
      <p:ext uri="{BB962C8B-B14F-4D97-AF65-F5344CB8AC3E}">
        <p14:creationId xmlns:p14="http://schemas.microsoft.com/office/powerpoint/2010/main" val="287067952"/>
      </p:ext>
    </p:extLst>
  </p:cSld>
  <p:clrMapOvr>
    <a:masterClrMapping/>
  </p:clrMapOvr>
  <p:extLst>
    <p:ext uri="{DCECCB84-F9BA-43D5-87BE-67443E8EF086}">
      <p15:sldGuideLst xmlns:p15="http://schemas.microsoft.com/office/powerpoint/2012/main">
        <p15:guide id="1" orient="horz" pos="1152" userDrawn="1">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Comparison + Pictures">
    <p:spTree>
      <p:nvGrpSpPr>
        <p:cNvPr id="1" name=""/>
        <p:cNvGrpSpPr/>
        <p:nvPr/>
      </p:nvGrpSpPr>
      <p:grpSpPr>
        <a:xfrm>
          <a:off x="0" y="0"/>
          <a:ext cx="0" cy="0"/>
          <a:chOff x="0" y="0"/>
          <a:chExt cx="0" cy="0"/>
        </a:xfrm>
      </p:grpSpPr>
      <p:sp>
        <p:nvSpPr>
          <p:cNvPr id="5" name="Picture Placeholder 11">
            <a:extLst>
              <a:ext uri="{FF2B5EF4-FFF2-40B4-BE49-F238E27FC236}">
                <a16:creationId xmlns:a16="http://schemas.microsoft.com/office/drawing/2014/main" id="{DFBFCA5E-0DA4-2936-46E6-9F8D9F150839}"/>
              </a:ext>
            </a:extLst>
          </p:cNvPr>
          <p:cNvSpPr>
            <a:spLocks noGrp="1"/>
          </p:cNvSpPr>
          <p:nvPr>
            <p:ph type="pic" sz="quarter" idx="24" hasCustomPrompt="1"/>
          </p:nvPr>
        </p:nvSpPr>
        <p:spPr>
          <a:xfrm>
            <a:off x="831850" y="2553015"/>
            <a:ext cx="2414588" cy="3390585"/>
          </a:xfrm>
          <a:solidFill>
            <a:schemeClr val="tx1"/>
          </a:solidFill>
        </p:spPr>
        <p:txBody>
          <a:bodyPr bIns="914400" anchor="ctr" anchorCtr="1"/>
          <a:lstStyle>
            <a:lvl1pPr marL="0" indent="0" algn="ctr">
              <a:buNone/>
              <a:defRPr sz="1200">
                <a:solidFill>
                  <a:schemeClr val="bg1"/>
                </a:solidFill>
              </a:defRPr>
            </a:lvl1pPr>
          </a:lstStyle>
          <a:p>
            <a:r>
              <a:rPr lang="en-US" dirty="0"/>
              <a:t>Click to add picture</a:t>
            </a:r>
          </a:p>
        </p:txBody>
      </p:sp>
      <p:sp>
        <p:nvSpPr>
          <p:cNvPr id="12" name="Picture Placeholder 11">
            <a:extLst>
              <a:ext uri="{FF2B5EF4-FFF2-40B4-BE49-F238E27FC236}">
                <a16:creationId xmlns:a16="http://schemas.microsoft.com/office/drawing/2014/main" id="{CE06B133-1AE3-0433-02F8-B975654EFE03}"/>
              </a:ext>
            </a:extLst>
          </p:cNvPr>
          <p:cNvSpPr>
            <a:spLocks noGrp="1"/>
          </p:cNvSpPr>
          <p:nvPr>
            <p:ph type="pic" sz="quarter" idx="18" hasCustomPrompt="1"/>
          </p:nvPr>
        </p:nvSpPr>
        <p:spPr>
          <a:xfrm>
            <a:off x="3534410" y="2553015"/>
            <a:ext cx="2414588" cy="3390585"/>
          </a:xfrm>
          <a:solidFill>
            <a:schemeClr val="tx1"/>
          </a:solidFill>
        </p:spPr>
        <p:txBody>
          <a:bodyPr bIns="914400" anchor="ctr" anchorCtr="1"/>
          <a:lstStyle>
            <a:lvl1pPr marL="0" indent="0" algn="ctr">
              <a:buNone/>
              <a:defRPr sz="1200">
                <a:solidFill>
                  <a:schemeClr val="bg1"/>
                </a:solidFill>
              </a:defRPr>
            </a:lvl1pPr>
          </a:lstStyle>
          <a:p>
            <a:r>
              <a:rPr lang="en-US" dirty="0"/>
              <a:t>Click to add picture</a:t>
            </a:r>
          </a:p>
        </p:txBody>
      </p:sp>
      <p:sp>
        <p:nvSpPr>
          <p:cNvPr id="13" name="Picture Placeholder 11">
            <a:extLst>
              <a:ext uri="{FF2B5EF4-FFF2-40B4-BE49-F238E27FC236}">
                <a16:creationId xmlns:a16="http://schemas.microsoft.com/office/drawing/2014/main" id="{7B02D0BC-95DA-0055-CE47-F886AC47A4A3}"/>
              </a:ext>
            </a:extLst>
          </p:cNvPr>
          <p:cNvSpPr>
            <a:spLocks noGrp="1"/>
          </p:cNvSpPr>
          <p:nvPr>
            <p:ph type="pic" sz="quarter" idx="19" hasCustomPrompt="1"/>
          </p:nvPr>
        </p:nvSpPr>
        <p:spPr>
          <a:xfrm>
            <a:off x="6236562" y="2553015"/>
            <a:ext cx="2414588" cy="3390585"/>
          </a:xfrm>
          <a:solidFill>
            <a:schemeClr val="tx1"/>
          </a:solidFill>
        </p:spPr>
        <p:txBody>
          <a:bodyPr bIns="914400" anchor="ctr" anchorCtr="1"/>
          <a:lstStyle>
            <a:lvl1pPr marL="0" indent="0" algn="ctr">
              <a:buNone/>
              <a:defRPr sz="1200">
                <a:solidFill>
                  <a:schemeClr val="bg1"/>
                </a:solidFill>
              </a:defRPr>
            </a:lvl1pPr>
          </a:lstStyle>
          <a:p>
            <a:r>
              <a:rPr lang="en-US" dirty="0"/>
              <a:t>Click to add picture</a:t>
            </a:r>
          </a:p>
        </p:txBody>
      </p:sp>
      <p:sp>
        <p:nvSpPr>
          <p:cNvPr id="18" name="Picture Placeholder 11">
            <a:extLst>
              <a:ext uri="{FF2B5EF4-FFF2-40B4-BE49-F238E27FC236}">
                <a16:creationId xmlns:a16="http://schemas.microsoft.com/office/drawing/2014/main" id="{C99341F5-6725-C1BC-3D33-7E48AAA97AD9}"/>
              </a:ext>
            </a:extLst>
          </p:cNvPr>
          <p:cNvSpPr>
            <a:spLocks noGrp="1"/>
          </p:cNvSpPr>
          <p:nvPr>
            <p:ph type="pic" sz="quarter" idx="25" hasCustomPrompt="1"/>
          </p:nvPr>
        </p:nvSpPr>
        <p:spPr>
          <a:xfrm>
            <a:off x="8945562" y="2553015"/>
            <a:ext cx="2414588" cy="3390585"/>
          </a:xfrm>
          <a:solidFill>
            <a:schemeClr val="tx1"/>
          </a:solidFill>
        </p:spPr>
        <p:txBody>
          <a:bodyPr bIns="914400" anchor="ctr" anchorCtr="1"/>
          <a:lstStyle>
            <a:lvl1pPr marL="0" indent="0" algn="ctr">
              <a:buNone/>
              <a:defRPr sz="1200">
                <a:solidFill>
                  <a:schemeClr val="bg1"/>
                </a:solidFill>
              </a:defRPr>
            </a:lvl1pPr>
          </a:lstStyle>
          <a:p>
            <a:r>
              <a:rPr lang="en-US" dirty="0"/>
              <a:t>Click to add picture</a:t>
            </a:r>
          </a:p>
        </p:txBody>
      </p:sp>
      <p:sp>
        <p:nvSpPr>
          <p:cNvPr id="19" name="Rectangle 18">
            <a:extLst>
              <a:ext uri="{FF2B5EF4-FFF2-40B4-BE49-F238E27FC236}">
                <a16:creationId xmlns:a16="http://schemas.microsoft.com/office/drawing/2014/main" id="{7ED7DA41-8A44-27ED-7574-05696ED9756E}"/>
              </a:ext>
            </a:extLst>
          </p:cNvPr>
          <p:cNvSpPr/>
          <p:nvPr userDrawn="1"/>
        </p:nvSpPr>
        <p:spPr>
          <a:xfrm rot="16200000" flipH="1">
            <a:off x="6051149" y="-5705878"/>
            <a:ext cx="89706" cy="1219200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7" name="Slide Number Placeholder 6">
            <a:extLst>
              <a:ext uri="{FF2B5EF4-FFF2-40B4-BE49-F238E27FC236}">
                <a16:creationId xmlns:a16="http://schemas.microsoft.com/office/drawing/2014/main" id="{A7A24028-D9CC-1425-C82C-D283EACE3B58}"/>
              </a:ext>
            </a:extLst>
          </p:cNvPr>
          <p:cNvSpPr>
            <a:spLocks noGrp="1"/>
          </p:cNvSpPr>
          <p:nvPr>
            <p:ph type="sldNum" sz="quarter" idx="17"/>
          </p:nvPr>
        </p:nvSpPr>
        <p:spPr/>
        <p:txBody>
          <a:bodyPr/>
          <a:lstStyle/>
          <a:p>
            <a:fld id="{561BFC99-6E59-499C-A4BD-677E562B6E93}" type="slidenum">
              <a:rPr lang="en-US" smtClean="0"/>
              <a:pPr/>
              <a:t>‹#›</a:t>
            </a:fld>
            <a:endParaRPr lang="en-US" dirty="0"/>
          </a:p>
        </p:txBody>
      </p:sp>
      <p:sp>
        <p:nvSpPr>
          <p:cNvPr id="6" name="Text Placeholder 2">
            <a:extLst>
              <a:ext uri="{FF2B5EF4-FFF2-40B4-BE49-F238E27FC236}">
                <a16:creationId xmlns:a16="http://schemas.microsoft.com/office/drawing/2014/main" id="{66AA608D-36C2-94BA-52C8-9146B35E7E53}"/>
              </a:ext>
            </a:extLst>
          </p:cNvPr>
          <p:cNvSpPr>
            <a:spLocks noGrp="1"/>
          </p:cNvSpPr>
          <p:nvPr>
            <p:ph type="body" idx="1"/>
          </p:nvPr>
        </p:nvSpPr>
        <p:spPr>
          <a:xfrm>
            <a:off x="831276" y="1830231"/>
            <a:ext cx="2415570" cy="644577"/>
          </a:xfrm>
          <a:solidFill>
            <a:srgbClr val="45667F"/>
          </a:solidFill>
        </p:spPr>
        <p:txBody>
          <a:bodyPr tIns="45720" bIns="18288" anchor="ctr" anchorCtr="0">
            <a:normAutofit/>
          </a:bodyPr>
          <a:lstStyle>
            <a:lvl1pPr marL="0" indent="0" algn="ctr">
              <a:lnSpc>
                <a:spcPct val="85000"/>
              </a:lnSpc>
              <a:spcBef>
                <a:spcPts val="0"/>
              </a:spcBef>
              <a:buNone/>
              <a:defRPr sz="1800" b="0" cap="all" baseline="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4">
            <a:extLst>
              <a:ext uri="{FF2B5EF4-FFF2-40B4-BE49-F238E27FC236}">
                <a16:creationId xmlns:a16="http://schemas.microsoft.com/office/drawing/2014/main" id="{4A474C55-A22E-6356-B1AA-C069B4430F18}"/>
              </a:ext>
            </a:extLst>
          </p:cNvPr>
          <p:cNvSpPr>
            <a:spLocks noGrp="1"/>
          </p:cNvSpPr>
          <p:nvPr>
            <p:ph type="body" sz="quarter" idx="3"/>
          </p:nvPr>
        </p:nvSpPr>
        <p:spPr>
          <a:xfrm>
            <a:off x="3527971" y="1830231"/>
            <a:ext cx="2427466" cy="644577"/>
          </a:xfrm>
          <a:solidFill>
            <a:srgbClr val="449EA6"/>
          </a:solidFill>
        </p:spPr>
        <p:txBody>
          <a:bodyPr tIns="45720" bIns="18288" anchor="ctr" anchorCtr="0">
            <a:normAutofit/>
          </a:bodyPr>
          <a:lstStyle>
            <a:lvl1pPr marL="0" indent="0" algn="ctr">
              <a:lnSpc>
                <a:spcPct val="85000"/>
              </a:lnSpc>
              <a:spcBef>
                <a:spcPts val="0"/>
              </a:spcBef>
              <a:buNone/>
              <a:defRPr sz="1800" b="0" i="0" cap="all" baseline="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2">
            <a:extLst>
              <a:ext uri="{FF2B5EF4-FFF2-40B4-BE49-F238E27FC236}">
                <a16:creationId xmlns:a16="http://schemas.microsoft.com/office/drawing/2014/main" id="{1D5988A8-70AD-65A7-9F1E-9FE3993469EE}"/>
              </a:ext>
            </a:extLst>
          </p:cNvPr>
          <p:cNvSpPr>
            <a:spLocks noGrp="1"/>
          </p:cNvSpPr>
          <p:nvPr>
            <p:ph type="body" idx="13"/>
          </p:nvPr>
        </p:nvSpPr>
        <p:spPr>
          <a:xfrm>
            <a:off x="6236562" y="1830231"/>
            <a:ext cx="2415570" cy="644577"/>
          </a:xfrm>
          <a:solidFill>
            <a:srgbClr val="002639"/>
          </a:solidFill>
        </p:spPr>
        <p:txBody>
          <a:bodyPr tIns="45720" bIns="18288" anchor="ctr" anchorCtr="0">
            <a:normAutofit/>
          </a:bodyPr>
          <a:lstStyle>
            <a:lvl1pPr marL="0" indent="0" algn="ctr">
              <a:lnSpc>
                <a:spcPct val="85000"/>
              </a:lnSpc>
              <a:spcBef>
                <a:spcPts val="0"/>
              </a:spcBef>
              <a:buNone/>
              <a:defRPr sz="1800" b="0" cap="all" baseline="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4">
            <a:extLst>
              <a:ext uri="{FF2B5EF4-FFF2-40B4-BE49-F238E27FC236}">
                <a16:creationId xmlns:a16="http://schemas.microsoft.com/office/drawing/2014/main" id="{38921ECC-2A52-390D-A05D-E7490D4280AC}"/>
              </a:ext>
            </a:extLst>
          </p:cNvPr>
          <p:cNvSpPr>
            <a:spLocks noGrp="1"/>
          </p:cNvSpPr>
          <p:nvPr>
            <p:ph type="body" sz="quarter" idx="21"/>
          </p:nvPr>
        </p:nvSpPr>
        <p:spPr>
          <a:xfrm>
            <a:off x="8933258" y="1830231"/>
            <a:ext cx="2427466" cy="644577"/>
          </a:xfrm>
          <a:solidFill>
            <a:srgbClr val="E5A713"/>
          </a:solidFill>
        </p:spPr>
        <p:txBody>
          <a:bodyPr tIns="45720" bIns="18288" anchor="ctr" anchorCtr="0">
            <a:normAutofit/>
          </a:bodyPr>
          <a:lstStyle>
            <a:lvl1pPr marL="0" indent="0" algn="ctr">
              <a:lnSpc>
                <a:spcPct val="85000"/>
              </a:lnSpc>
              <a:spcBef>
                <a:spcPts val="0"/>
              </a:spcBef>
              <a:buNone/>
              <a:defRPr sz="1800" b="0" i="0" cap="all" baseline="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8">
            <a:extLst>
              <a:ext uri="{FF2B5EF4-FFF2-40B4-BE49-F238E27FC236}">
                <a16:creationId xmlns:a16="http://schemas.microsoft.com/office/drawing/2014/main" id="{C13510F4-04E7-A1FB-47CA-448A95189C5E}"/>
              </a:ext>
            </a:extLst>
          </p:cNvPr>
          <p:cNvSpPr>
            <a:spLocks noGrp="1"/>
          </p:cNvSpPr>
          <p:nvPr>
            <p:ph type="title" hasCustomPrompt="1"/>
          </p:nvPr>
        </p:nvSpPr>
        <p:spPr>
          <a:xfrm>
            <a:off x="838201" y="600365"/>
            <a:ext cx="10515600" cy="481670"/>
          </a:xfrm>
        </p:spPr>
        <p:txBody>
          <a:bodyPr>
            <a:spAutoFit/>
          </a:bodyPr>
          <a:lstStyle>
            <a:lvl1pPr algn="l">
              <a:defRPr/>
            </a:lvl1pPr>
          </a:lstStyle>
          <a:p>
            <a:r>
              <a:rPr lang="en-US" dirty="0"/>
              <a:t>SPLIT TITLE FOR </a:t>
            </a:r>
            <a:r>
              <a:rPr lang="en-US" dirty="0">
                <a:solidFill>
                  <a:schemeClr val="accent1"/>
                </a:solidFill>
              </a:rPr>
              <a:t>EMPHASIS IN Teal</a:t>
            </a:r>
            <a:endParaRPr lang="en-US" dirty="0"/>
          </a:p>
        </p:txBody>
      </p:sp>
      <p:sp>
        <p:nvSpPr>
          <p:cNvPr id="3" name="Text Placeholder 7">
            <a:extLst>
              <a:ext uri="{FF2B5EF4-FFF2-40B4-BE49-F238E27FC236}">
                <a16:creationId xmlns:a16="http://schemas.microsoft.com/office/drawing/2014/main" id="{E69D2482-C4B5-5EA1-2D7B-053A8762D43F}"/>
              </a:ext>
            </a:extLst>
          </p:cNvPr>
          <p:cNvSpPr>
            <a:spLocks noGrp="1"/>
          </p:cNvSpPr>
          <p:nvPr>
            <p:ph type="body" sz="quarter" idx="20" hasCustomPrompt="1"/>
          </p:nvPr>
        </p:nvSpPr>
        <p:spPr>
          <a:xfrm>
            <a:off x="838200" y="976932"/>
            <a:ext cx="10515599" cy="425501"/>
          </a:xfrm>
        </p:spPr>
        <p:txBody>
          <a:bodyPr wrap="square" lIns="0" tIns="182880" rIns="0" bIns="0">
            <a:spAutoFit/>
          </a:bodyPr>
          <a:lstStyle>
            <a:lvl1pPr marL="0" indent="0">
              <a:lnSpc>
                <a:spcPct val="75000"/>
              </a:lnSpc>
              <a:buNone/>
              <a:defRPr sz="2000" cap="all"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ENTER A SUBTITLE, Align top of box to bottom of title</a:t>
            </a:r>
          </a:p>
        </p:txBody>
      </p:sp>
    </p:spTree>
    <p:extLst>
      <p:ext uri="{BB962C8B-B14F-4D97-AF65-F5344CB8AC3E}">
        <p14:creationId xmlns:p14="http://schemas.microsoft.com/office/powerpoint/2010/main" val="1659566254"/>
      </p:ext>
    </p:extLst>
  </p:cSld>
  <p:clrMapOvr>
    <a:masterClrMapping/>
  </p:clrMapOvr>
  <p:extLst>
    <p:ext uri="{DCECCB84-F9BA-43D5-87BE-67443E8EF086}">
      <p15:sldGuideLst xmlns:p15="http://schemas.microsoft.com/office/powerpoint/2012/main">
        <p15:guide id="1" orient="horz" pos="1152" userDrawn="1">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BFCF14C-4E62-CE26-B387-D7872639A850}"/>
              </a:ext>
            </a:extLst>
          </p:cNvPr>
          <p:cNvSpPr>
            <a:spLocks noGrp="1"/>
          </p:cNvSpPr>
          <p:nvPr>
            <p:ph type="sldNum" sz="quarter" idx="12"/>
          </p:nvPr>
        </p:nvSpPr>
        <p:spPr/>
        <p:txBody>
          <a:bodyPr/>
          <a:lstStyle/>
          <a:p>
            <a:fld id="{561BFC99-6E59-499C-A4BD-677E562B6E93}" type="slidenum">
              <a:rPr lang="en-US" smtClean="0"/>
              <a:pPr/>
              <a:t>‹#›</a:t>
            </a:fld>
            <a:endParaRPr lang="en-US" dirty="0"/>
          </a:p>
        </p:txBody>
      </p:sp>
    </p:spTree>
    <p:extLst>
      <p:ext uri="{BB962C8B-B14F-4D97-AF65-F5344CB8AC3E}">
        <p14:creationId xmlns:p14="http://schemas.microsoft.com/office/powerpoint/2010/main" val="3485413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F21BF6-D76C-C7EB-4BCE-484F87D27C73}"/>
              </a:ext>
            </a:extLst>
          </p:cNvPr>
          <p:cNvSpPr/>
          <p:nvPr userDrawn="1"/>
        </p:nvSpPr>
        <p:spPr>
          <a:xfrm>
            <a:off x="0" y="0"/>
            <a:ext cx="12192000" cy="6858000"/>
          </a:xfrm>
          <a:prstGeom prst="rect">
            <a:avLst/>
          </a:prstGeom>
          <a:solidFill>
            <a:srgbClr val="00263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cap="all" baseline="0" dirty="0">
              <a:latin typeface="Calibri" panose="020F0502020204030204" pitchFamily="34" charset="0"/>
            </a:endParaRPr>
          </a:p>
        </p:txBody>
      </p:sp>
      <p:pic>
        <p:nvPicPr>
          <p:cNvPr id="16" name="Picture 15">
            <a:extLst>
              <a:ext uri="{FF2B5EF4-FFF2-40B4-BE49-F238E27FC236}">
                <a16:creationId xmlns:a16="http://schemas.microsoft.com/office/drawing/2014/main" id="{BF413241-A740-2137-EB49-F7237C0FC89B}"/>
              </a:ext>
            </a:extLst>
          </p:cNvPr>
          <p:cNvPicPr>
            <a:picLocks noChangeAspect="1"/>
          </p:cNvPicPr>
          <p:nvPr userDrawn="1"/>
        </p:nvPicPr>
        <p:blipFill>
          <a:blip r:embed="rId2">
            <a:alphaModFix amt="2000"/>
            <a:extLst>
              <a:ext uri="{28A0092B-C50C-407E-A947-70E740481C1C}">
                <a14:useLocalDpi xmlns:a14="http://schemas.microsoft.com/office/drawing/2010/main" val="0"/>
              </a:ext>
            </a:extLst>
          </a:blip>
          <a:srcRect t="763" b="763"/>
          <a:stretch/>
        </p:blipFill>
        <p:spPr>
          <a:xfrm>
            <a:off x="3369683" y="-1050535"/>
            <a:ext cx="9186302" cy="8959070"/>
          </a:xfrm>
          <a:prstGeom prst="rect">
            <a:avLst/>
          </a:prstGeom>
          <a:ln>
            <a:noFill/>
          </a:ln>
        </p:spPr>
      </p:pic>
      <p:sp>
        <p:nvSpPr>
          <p:cNvPr id="4" name="Subtitle 2">
            <a:extLst>
              <a:ext uri="{FF2B5EF4-FFF2-40B4-BE49-F238E27FC236}">
                <a16:creationId xmlns:a16="http://schemas.microsoft.com/office/drawing/2014/main" id="{63DD0927-D328-C404-61E0-FCB576FA8364}"/>
              </a:ext>
            </a:extLst>
          </p:cNvPr>
          <p:cNvSpPr>
            <a:spLocks noGrp="1"/>
          </p:cNvSpPr>
          <p:nvPr>
            <p:ph type="subTitle" idx="1" hasCustomPrompt="1"/>
          </p:nvPr>
        </p:nvSpPr>
        <p:spPr>
          <a:xfrm>
            <a:off x="1295400" y="4323538"/>
            <a:ext cx="10058400" cy="971478"/>
          </a:xfrm>
          <a:prstGeom prst="rect">
            <a:avLst/>
          </a:prstGeom>
        </p:spPr>
        <p:txBody>
          <a:bodyPr tIns="0" bIns="0">
            <a:noAutofit/>
          </a:bodyPr>
          <a:lstStyle>
            <a:lvl1pPr marL="0" indent="0" algn="l">
              <a:lnSpc>
                <a:spcPct val="75000"/>
              </a:lnSpc>
              <a:spcBef>
                <a:spcPts val="0"/>
              </a:spcBef>
              <a:buNone/>
              <a:defRPr sz="1600" b="0" i="0" kern="1800" cap="all" spc="100" baseline="0">
                <a:solidFill>
                  <a:schemeClr val="accent1"/>
                </a:solidFill>
                <a:latin typeface="Calibri" panose="020F0502020204030204" pitchFamily="34" charset="0"/>
                <a:ea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SubTitle</a:t>
            </a:r>
            <a:r>
              <a:rPr lang="en-US" dirty="0"/>
              <a:t> </a:t>
            </a:r>
            <a:r>
              <a:rPr lang="en-US" dirty="0" err="1"/>
              <a:t>HEre</a:t>
            </a:r>
            <a:endParaRPr lang="en-US" dirty="0"/>
          </a:p>
        </p:txBody>
      </p:sp>
      <p:sp>
        <p:nvSpPr>
          <p:cNvPr id="6" name="TextBox 5">
            <a:extLst>
              <a:ext uri="{FF2B5EF4-FFF2-40B4-BE49-F238E27FC236}">
                <a16:creationId xmlns:a16="http://schemas.microsoft.com/office/drawing/2014/main" id="{03789E64-F586-67E3-F7B7-11F4AE3BA9BE}"/>
              </a:ext>
            </a:extLst>
          </p:cNvPr>
          <p:cNvSpPr txBox="1"/>
          <p:nvPr userDrawn="1"/>
        </p:nvSpPr>
        <p:spPr>
          <a:xfrm>
            <a:off x="1295400" y="3376485"/>
            <a:ext cx="5295900" cy="923330"/>
          </a:xfrm>
          <a:prstGeom prst="rect">
            <a:avLst/>
          </a:prstGeom>
          <a:noFill/>
        </p:spPr>
        <p:txBody>
          <a:bodyPr wrap="square" lIns="0" tIns="0" rIns="0" bIns="0" rtlCol="0">
            <a:spAutoFit/>
          </a:bodyPr>
          <a:lstStyle/>
          <a:p>
            <a:r>
              <a:rPr lang="en-US" sz="6000" spc="-150" dirty="0">
                <a:solidFill>
                  <a:schemeClr val="bg1"/>
                </a:solidFill>
                <a:latin typeface="Calibri" panose="020F0502020204030204" pitchFamily="34" charset="0"/>
                <a:cs typeface="Calibri" panose="020F0502020204030204" pitchFamily="34" charset="0"/>
              </a:rPr>
              <a:t>THANK YOU</a:t>
            </a:r>
          </a:p>
        </p:txBody>
      </p:sp>
      <p:pic>
        <p:nvPicPr>
          <p:cNvPr id="7" name="Picture 6" descr="A black and white logo&#10;&#10;Description automatically generated">
            <a:extLst>
              <a:ext uri="{FF2B5EF4-FFF2-40B4-BE49-F238E27FC236}">
                <a16:creationId xmlns:a16="http://schemas.microsoft.com/office/drawing/2014/main" id="{FA3B8C77-FB9A-41D1-2611-5D5DB9815BF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9575" y="5773506"/>
            <a:ext cx="3274225" cy="606003"/>
          </a:xfrm>
          <a:prstGeom prst="rect">
            <a:avLst/>
          </a:prstGeom>
        </p:spPr>
      </p:pic>
    </p:spTree>
    <p:extLst>
      <p:ext uri="{BB962C8B-B14F-4D97-AF65-F5344CB8AC3E}">
        <p14:creationId xmlns:p14="http://schemas.microsoft.com/office/powerpoint/2010/main" val="1291276882"/>
      </p:ext>
    </p:extLst>
  </p:cSld>
  <p:clrMapOvr>
    <a:masterClrMapping/>
  </p:clrMapOvr>
  <p:extLst>
    <p:ext uri="{DCECCB84-F9BA-43D5-87BE-67443E8EF086}">
      <p15:sldGuideLst xmlns:p15="http://schemas.microsoft.com/office/powerpoint/2012/main">
        <p15:guide id="1" orient="horz" pos="3240">
          <p15:clr>
            <a:srgbClr val="FBAE40"/>
          </p15:clr>
        </p15:guide>
        <p15:guide id="2" pos="81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With Photo">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050872-29E6-8BF7-2717-0A57ECAABF40}"/>
              </a:ext>
            </a:extLst>
          </p:cNvPr>
          <p:cNvSpPr/>
          <p:nvPr userDrawn="1"/>
        </p:nvSpPr>
        <p:spPr>
          <a:xfrm>
            <a:off x="0" y="6180993"/>
            <a:ext cx="12192000" cy="677008"/>
          </a:xfrm>
          <a:prstGeom prst="rect">
            <a:avLst/>
          </a:prstGeom>
          <a:solidFill>
            <a:srgbClr val="0026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22" name="object 3">
            <a:extLst>
              <a:ext uri="{FF2B5EF4-FFF2-40B4-BE49-F238E27FC236}">
                <a16:creationId xmlns:a16="http://schemas.microsoft.com/office/drawing/2014/main" id="{CE7A1623-1F54-A1AA-9655-B1C07017F082}"/>
              </a:ext>
            </a:extLst>
          </p:cNvPr>
          <p:cNvSpPr>
            <a:spLocks/>
          </p:cNvSpPr>
          <p:nvPr userDrawn="1"/>
        </p:nvSpPr>
        <p:spPr>
          <a:xfrm>
            <a:off x="0" y="0"/>
            <a:ext cx="8630653" cy="182880"/>
          </a:xfrm>
          <a:custGeom>
            <a:avLst/>
            <a:gdLst/>
            <a:ahLst/>
            <a:cxnLst/>
            <a:rect l="l" t="t" r="r" b="b"/>
            <a:pathLst>
              <a:path w="10278110" h="196850">
                <a:moveTo>
                  <a:pt x="10277856" y="0"/>
                </a:moveTo>
                <a:lnTo>
                  <a:pt x="0" y="0"/>
                </a:lnTo>
                <a:lnTo>
                  <a:pt x="0" y="196596"/>
                </a:lnTo>
                <a:lnTo>
                  <a:pt x="10277856" y="196596"/>
                </a:lnTo>
                <a:lnTo>
                  <a:pt x="10277856" y="0"/>
                </a:lnTo>
                <a:close/>
              </a:path>
            </a:pathLst>
          </a:custGeom>
          <a:solidFill>
            <a:schemeClr val="accent1">
              <a:lumMod val="60000"/>
              <a:lumOff val="40000"/>
            </a:schemeClr>
          </a:solidFill>
        </p:spPr>
        <p:txBody>
          <a:bodyPr wrap="square" lIns="0" tIns="0" rIns="0" bIns="0" rtlCol="0"/>
          <a:lstStyle/>
          <a:p>
            <a:endParaRPr b="0" i="0" dirty="0">
              <a:latin typeface="Calibri" panose="020F0502020204030204" pitchFamily="34" charset="0"/>
            </a:endParaRPr>
          </a:p>
        </p:txBody>
      </p:sp>
      <p:sp>
        <p:nvSpPr>
          <p:cNvPr id="3" name="object 4">
            <a:extLst>
              <a:ext uri="{FF2B5EF4-FFF2-40B4-BE49-F238E27FC236}">
                <a16:creationId xmlns:a16="http://schemas.microsoft.com/office/drawing/2014/main" id="{1901328B-9AD8-F482-E45C-7EC021FA54D7}"/>
              </a:ext>
            </a:extLst>
          </p:cNvPr>
          <p:cNvSpPr/>
          <p:nvPr userDrawn="1"/>
        </p:nvSpPr>
        <p:spPr>
          <a:xfrm>
            <a:off x="0" y="-1"/>
            <a:ext cx="585216" cy="6180993"/>
          </a:xfrm>
          <a:custGeom>
            <a:avLst/>
            <a:gdLst/>
            <a:ahLst/>
            <a:cxnLst/>
            <a:rect l="l" t="t" r="r" b="b"/>
            <a:pathLst>
              <a:path w="841375" h="6541770">
                <a:moveTo>
                  <a:pt x="0" y="6541655"/>
                </a:moveTo>
                <a:lnTo>
                  <a:pt x="841247" y="6541655"/>
                </a:lnTo>
                <a:lnTo>
                  <a:pt x="841247" y="0"/>
                </a:lnTo>
                <a:lnTo>
                  <a:pt x="0" y="0"/>
                </a:lnTo>
                <a:lnTo>
                  <a:pt x="0" y="6541655"/>
                </a:lnTo>
                <a:close/>
              </a:path>
            </a:pathLst>
          </a:custGeom>
          <a:solidFill>
            <a:srgbClr val="002639"/>
          </a:solidFill>
        </p:spPr>
        <p:txBody>
          <a:bodyPr wrap="square" lIns="0" tIns="0" rIns="0" bIns="0" rtlCol="0"/>
          <a:lstStyle/>
          <a:p>
            <a:endParaRPr b="0" i="0" dirty="0">
              <a:latin typeface="Calibri" panose="020F0502020204030204" pitchFamily="34" charset="0"/>
            </a:endParaRPr>
          </a:p>
        </p:txBody>
      </p:sp>
      <p:sp>
        <p:nvSpPr>
          <p:cNvPr id="15" name="Subtitle 2">
            <a:extLst>
              <a:ext uri="{FF2B5EF4-FFF2-40B4-BE49-F238E27FC236}">
                <a16:creationId xmlns:a16="http://schemas.microsoft.com/office/drawing/2014/main" id="{E7BD6BF2-478F-3072-0CFD-66729C8A6AFC}"/>
              </a:ext>
            </a:extLst>
          </p:cNvPr>
          <p:cNvSpPr>
            <a:spLocks noGrp="1"/>
          </p:cNvSpPr>
          <p:nvPr>
            <p:ph type="subTitle" idx="1" hasCustomPrompt="1"/>
          </p:nvPr>
        </p:nvSpPr>
        <p:spPr>
          <a:xfrm>
            <a:off x="1295400" y="4323538"/>
            <a:ext cx="6664591" cy="971478"/>
          </a:xfrm>
          <a:prstGeom prst="rect">
            <a:avLst/>
          </a:prstGeom>
        </p:spPr>
        <p:txBody>
          <a:bodyPr tIns="0" bIns="0">
            <a:noAutofit/>
          </a:bodyPr>
          <a:lstStyle>
            <a:lvl1pPr marL="0" indent="0" algn="l">
              <a:lnSpc>
                <a:spcPct val="75000"/>
              </a:lnSpc>
              <a:spcBef>
                <a:spcPts val="0"/>
              </a:spcBef>
              <a:buNone/>
              <a:defRPr sz="1600" b="0" i="0" kern="1800" cap="all" spc="100" baseline="0">
                <a:solidFill>
                  <a:schemeClr val="accent1"/>
                </a:solidFill>
                <a:latin typeface="Calibri" panose="020F0502020204030204" pitchFamily="34" charset="0"/>
                <a:ea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SubTitle</a:t>
            </a:r>
            <a:r>
              <a:rPr lang="en-US" dirty="0"/>
              <a:t> </a:t>
            </a:r>
            <a:r>
              <a:rPr lang="en-US" dirty="0" err="1"/>
              <a:t>HEre</a:t>
            </a:r>
            <a:endParaRPr lang="en-US" dirty="0"/>
          </a:p>
        </p:txBody>
      </p:sp>
      <p:sp>
        <p:nvSpPr>
          <p:cNvPr id="16" name="Title 1">
            <a:extLst>
              <a:ext uri="{FF2B5EF4-FFF2-40B4-BE49-F238E27FC236}">
                <a16:creationId xmlns:a16="http://schemas.microsoft.com/office/drawing/2014/main" id="{FF30D524-FEDA-BA42-5F99-5CAB3272CE6F}"/>
              </a:ext>
            </a:extLst>
          </p:cNvPr>
          <p:cNvSpPr>
            <a:spLocks noGrp="1"/>
          </p:cNvSpPr>
          <p:nvPr>
            <p:ph type="ctrTitle" hasCustomPrompt="1"/>
          </p:nvPr>
        </p:nvSpPr>
        <p:spPr>
          <a:xfrm>
            <a:off x="1295400" y="972036"/>
            <a:ext cx="6664591" cy="3327779"/>
          </a:xfrm>
          <a:prstGeom prst="rect">
            <a:avLst/>
          </a:prstGeom>
        </p:spPr>
        <p:txBody>
          <a:bodyPr rIns="0" bIns="0" anchor="b">
            <a:noAutofit/>
          </a:bodyPr>
          <a:lstStyle>
            <a:lvl1pPr marL="0" indent="0" algn="l">
              <a:lnSpc>
                <a:spcPct val="75000"/>
              </a:lnSpc>
              <a:defRPr sz="6000" b="0" i="0" cap="all" spc="-150" baseline="0">
                <a:solidFill>
                  <a:schemeClr val="tx1"/>
                </a:solidFill>
                <a:latin typeface="Calibri Light" panose="020F0302020204030204" pitchFamily="34" charset="0"/>
                <a:ea typeface="Calibri Light" panose="020F0302020204030204" pitchFamily="34" charset="0"/>
              </a:defRPr>
            </a:lvl1pPr>
          </a:lstStyle>
          <a:p>
            <a:r>
              <a:rPr lang="en-US" dirty="0"/>
              <a:t>SPLIT TITLE FOR </a:t>
            </a:r>
            <a:r>
              <a:rPr lang="en-US" dirty="0">
                <a:solidFill>
                  <a:schemeClr val="accent2"/>
                </a:solidFill>
              </a:rPr>
              <a:t>Emphasis in gold</a:t>
            </a:r>
            <a:endParaRPr lang="en-US" dirty="0"/>
          </a:p>
        </p:txBody>
      </p:sp>
      <p:sp>
        <p:nvSpPr>
          <p:cNvPr id="2" name="Picture Placeholder 11">
            <a:extLst>
              <a:ext uri="{FF2B5EF4-FFF2-40B4-BE49-F238E27FC236}">
                <a16:creationId xmlns:a16="http://schemas.microsoft.com/office/drawing/2014/main" id="{AECB0412-D88E-1BF2-A8E1-A87D82FA0249}"/>
              </a:ext>
            </a:extLst>
          </p:cNvPr>
          <p:cNvSpPr>
            <a:spLocks noGrp="1"/>
          </p:cNvSpPr>
          <p:nvPr>
            <p:ph type="pic" sz="quarter" idx="10" hasCustomPrompt="1"/>
          </p:nvPr>
        </p:nvSpPr>
        <p:spPr>
          <a:xfrm>
            <a:off x="8630653" y="-2"/>
            <a:ext cx="3561347" cy="6272784"/>
          </a:xfrm>
          <a:prstGeom prst="rect">
            <a:avLst/>
          </a:prstGeom>
          <a:solidFill>
            <a:schemeClr val="tx1"/>
          </a:solidFill>
          <a:effectLst>
            <a:glow rad="127000">
              <a:schemeClr val="accent1">
                <a:alpha val="0"/>
              </a:schemeClr>
            </a:glow>
          </a:effectLst>
        </p:spPr>
        <p:txBody>
          <a:bodyPr tIns="2560320" anchor="t" anchorCtr="0">
            <a:normAutofit/>
          </a:bodyPr>
          <a:lstStyle>
            <a:lvl1pPr marL="0" indent="0" algn="ctr">
              <a:buNone/>
              <a:defRPr sz="1200">
                <a:solidFill>
                  <a:schemeClr val="bg1"/>
                </a:solidFill>
              </a:defRPr>
            </a:lvl1pPr>
          </a:lstStyle>
          <a:p>
            <a:r>
              <a:rPr lang="en-US" dirty="0"/>
              <a:t>Click or drag to the icon to add an image</a:t>
            </a:r>
          </a:p>
          <a:p>
            <a:endParaRPr lang="en-US" dirty="0"/>
          </a:p>
          <a:p>
            <a:endParaRPr lang="en-US" dirty="0"/>
          </a:p>
          <a:p>
            <a:endParaRPr lang="en-US" dirty="0"/>
          </a:p>
        </p:txBody>
      </p:sp>
      <p:sp>
        <p:nvSpPr>
          <p:cNvPr id="4" name="Rectangle 3">
            <a:extLst>
              <a:ext uri="{FF2B5EF4-FFF2-40B4-BE49-F238E27FC236}">
                <a16:creationId xmlns:a16="http://schemas.microsoft.com/office/drawing/2014/main" id="{4C7879CE-7249-8BDE-EECD-05688FEF7501}"/>
              </a:ext>
            </a:extLst>
          </p:cNvPr>
          <p:cNvSpPr/>
          <p:nvPr userDrawn="1"/>
        </p:nvSpPr>
        <p:spPr>
          <a:xfrm>
            <a:off x="0" y="6092964"/>
            <a:ext cx="8630653" cy="18288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pic>
        <p:nvPicPr>
          <p:cNvPr id="7" name="Picture 6" descr="A black and white logo&#10;&#10;Description automatically generated">
            <a:extLst>
              <a:ext uri="{FF2B5EF4-FFF2-40B4-BE49-F238E27FC236}">
                <a16:creationId xmlns:a16="http://schemas.microsoft.com/office/drawing/2014/main" id="{8BD3A11B-5319-B8EC-999D-0D26975301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69649" y="6388422"/>
            <a:ext cx="1877386" cy="347472"/>
          </a:xfrm>
          <a:prstGeom prst="rect">
            <a:avLst/>
          </a:prstGeom>
        </p:spPr>
      </p:pic>
    </p:spTree>
    <p:extLst>
      <p:ext uri="{BB962C8B-B14F-4D97-AF65-F5344CB8AC3E}">
        <p14:creationId xmlns:p14="http://schemas.microsoft.com/office/powerpoint/2010/main" val="1731508692"/>
      </p:ext>
    </p:extLst>
  </p:cSld>
  <p:clrMapOvr>
    <a:masterClrMapping/>
  </p:clrMapOvr>
  <p:extLst>
    <p:ext uri="{DCECCB84-F9BA-43D5-87BE-67443E8EF086}">
      <p15:sldGuideLst xmlns:p15="http://schemas.microsoft.com/office/powerpoint/2012/main">
        <p15:guide id="1" pos="81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F21BF6-D76C-C7EB-4BCE-484F87D27C73}"/>
              </a:ext>
            </a:extLst>
          </p:cNvPr>
          <p:cNvSpPr/>
          <p:nvPr userDrawn="1"/>
        </p:nvSpPr>
        <p:spPr>
          <a:xfrm>
            <a:off x="0" y="0"/>
            <a:ext cx="12192000" cy="6858000"/>
          </a:xfrm>
          <a:prstGeom prst="rect">
            <a:avLst/>
          </a:prstGeom>
          <a:solidFill>
            <a:srgbClr val="00263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cap="all" baseline="0" dirty="0">
              <a:latin typeface="Calibri" panose="020F0502020204030204" pitchFamily="34" charset="0"/>
            </a:endParaRPr>
          </a:p>
        </p:txBody>
      </p:sp>
      <p:pic>
        <p:nvPicPr>
          <p:cNvPr id="16" name="Picture 15">
            <a:extLst>
              <a:ext uri="{FF2B5EF4-FFF2-40B4-BE49-F238E27FC236}">
                <a16:creationId xmlns:a16="http://schemas.microsoft.com/office/drawing/2014/main" id="{BF413241-A740-2137-EB49-F7237C0FC89B}"/>
              </a:ext>
            </a:extLst>
          </p:cNvPr>
          <p:cNvPicPr>
            <a:picLocks noChangeAspect="1"/>
          </p:cNvPicPr>
          <p:nvPr userDrawn="1"/>
        </p:nvPicPr>
        <p:blipFill>
          <a:blip r:embed="rId2">
            <a:alphaModFix amt="2000"/>
            <a:extLst>
              <a:ext uri="{28A0092B-C50C-407E-A947-70E740481C1C}">
                <a14:useLocalDpi xmlns:a14="http://schemas.microsoft.com/office/drawing/2010/main" val="0"/>
              </a:ext>
            </a:extLst>
          </a:blip>
          <a:srcRect t="763" b="763"/>
          <a:stretch/>
        </p:blipFill>
        <p:spPr>
          <a:xfrm>
            <a:off x="3369683" y="-1050535"/>
            <a:ext cx="9186302" cy="8959070"/>
          </a:xfrm>
          <a:prstGeom prst="rect">
            <a:avLst/>
          </a:prstGeom>
          <a:ln>
            <a:noFill/>
          </a:ln>
        </p:spPr>
      </p:pic>
      <p:pic>
        <p:nvPicPr>
          <p:cNvPr id="3" name="Picture 2" descr="A logo with a black background&#10;&#10;Description automatically generated">
            <a:extLst>
              <a:ext uri="{FF2B5EF4-FFF2-40B4-BE49-F238E27FC236}">
                <a16:creationId xmlns:a16="http://schemas.microsoft.com/office/drawing/2014/main" id="{C0F31616-93B7-358C-7C02-7C2316FC814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604032" y="6387845"/>
            <a:ext cx="337735" cy="351585"/>
          </a:xfrm>
          <a:prstGeom prst="rect">
            <a:avLst/>
          </a:prstGeom>
        </p:spPr>
      </p:pic>
      <p:sp>
        <p:nvSpPr>
          <p:cNvPr id="4" name="Subtitle 2">
            <a:extLst>
              <a:ext uri="{FF2B5EF4-FFF2-40B4-BE49-F238E27FC236}">
                <a16:creationId xmlns:a16="http://schemas.microsoft.com/office/drawing/2014/main" id="{63DD0927-D328-C404-61E0-FCB576FA8364}"/>
              </a:ext>
            </a:extLst>
          </p:cNvPr>
          <p:cNvSpPr>
            <a:spLocks noGrp="1"/>
          </p:cNvSpPr>
          <p:nvPr>
            <p:ph type="subTitle" idx="1" hasCustomPrompt="1"/>
          </p:nvPr>
        </p:nvSpPr>
        <p:spPr>
          <a:xfrm>
            <a:off x="1295400" y="4323538"/>
            <a:ext cx="10058400" cy="971478"/>
          </a:xfrm>
          <a:prstGeom prst="rect">
            <a:avLst/>
          </a:prstGeom>
        </p:spPr>
        <p:txBody>
          <a:bodyPr tIns="0" bIns="0">
            <a:noAutofit/>
          </a:bodyPr>
          <a:lstStyle>
            <a:lvl1pPr marL="0" indent="0" algn="l">
              <a:lnSpc>
                <a:spcPct val="75000"/>
              </a:lnSpc>
              <a:spcBef>
                <a:spcPts val="0"/>
              </a:spcBef>
              <a:buNone/>
              <a:defRPr sz="1600" b="0" i="0" kern="1800" cap="all" spc="100" baseline="0">
                <a:solidFill>
                  <a:schemeClr val="accent1"/>
                </a:solidFill>
                <a:latin typeface="Calibri" panose="020F0502020204030204" pitchFamily="34" charset="0"/>
                <a:ea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SubTitle</a:t>
            </a:r>
            <a:r>
              <a:rPr lang="en-US" dirty="0"/>
              <a:t> </a:t>
            </a:r>
            <a:r>
              <a:rPr lang="en-US" dirty="0" err="1"/>
              <a:t>HEre</a:t>
            </a:r>
            <a:endParaRPr lang="en-US" dirty="0"/>
          </a:p>
        </p:txBody>
      </p:sp>
      <p:sp>
        <p:nvSpPr>
          <p:cNvPr id="5" name="Title 1">
            <a:extLst>
              <a:ext uri="{FF2B5EF4-FFF2-40B4-BE49-F238E27FC236}">
                <a16:creationId xmlns:a16="http://schemas.microsoft.com/office/drawing/2014/main" id="{7F5D65AF-9EFC-7E3C-F00A-355C1C87C388}"/>
              </a:ext>
            </a:extLst>
          </p:cNvPr>
          <p:cNvSpPr>
            <a:spLocks noGrp="1"/>
          </p:cNvSpPr>
          <p:nvPr>
            <p:ph type="ctrTitle" hasCustomPrompt="1"/>
          </p:nvPr>
        </p:nvSpPr>
        <p:spPr>
          <a:xfrm>
            <a:off x="1295400" y="972036"/>
            <a:ext cx="10058400" cy="3327779"/>
          </a:xfrm>
          <a:prstGeom prst="rect">
            <a:avLst/>
          </a:prstGeom>
        </p:spPr>
        <p:txBody>
          <a:bodyPr rIns="0" bIns="0" anchor="b">
            <a:noAutofit/>
          </a:bodyPr>
          <a:lstStyle>
            <a:lvl1pPr marL="0" indent="0" algn="l">
              <a:lnSpc>
                <a:spcPct val="75000"/>
              </a:lnSpc>
              <a:defRPr sz="6000" b="0" i="0" cap="all" spc="-150" baseline="0">
                <a:solidFill>
                  <a:schemeClr val="bg1"/>
                </a:solidFill>
                <a:latin typeface="Calibri Light" panose="020F0302020204030204" pitchFamily="34" charset="0"/>
                <a:ea typeface="Calibri Light" panose="020F0302020204030204" pitchFamily="34" charset="0"/>
              </a:defRPr>
            </a:lvl1pPr>
          </a:lstStyle>
          <a:p>
            <a:r>
              <a:rPr lang="en-US" dirty="0"/>
              <a:t>SPLIT Divider TITLE FOR</a:t>
            </a:r>
            <a:br>
              <a:rPr lang="en-US" dirty="0"/>
            </a:br>
            <a:r>
              <a:rPr lang="en-US" dirty="0">
                <a:solidFill>
                  <a:schemeClr val="accent2"/>
                </a:solidFill>
              </a:rPr>
              <a:t>Emphasis in gold</a:t>
            </a:r>
            <a:endParaRPr lang="en-US" dirty="0"/>
          </a:p>
        </p:txBody>
      </p:sp>
    </p:spTree>
    <p:extLst>
      <p:ext uri="{BB962C8B-B14F-4D97-AF65-F5344CB8AC3E}">
        <p14:creationId xmlns:p14="http://schemas.microsoft.com/office/powerpoint/2010/main" val="3307574030"/>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81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F413241-A740-2137-EB49-F7237C0FC89B}"/>
              </a:ext>
            </a:extLst>
          </p:cNvPr>
          <p:cNvPicPr>
            <a:picLocks noChangeAspect="1"/>
          </p:cNvPicPr>
          <p:nvPr userDrawn="1"/>
        </p:nvPicPr>
        <p:blipFill>
          <a:blip r:embed="rId2">
            <a:duotone>
              <a:prstClr val="black"/>
              <a:schemeClr val="tx2">
                <a:tint val="45000"/>
                <a:satMod val="400000"/>
              </a:schemeClr>
            </a:duotone>
            <a:alphaModFix amt="25000"/>
            <a:extLst>
              <a:ext uri="{28A0092B-C50C-407E-A947-70E740481C1C}">
                <a14:useLocalDpi xmlns:a14="http://schemas.microsoft.com/office/drawing/2010/main" val="0"/>
              </a:ext>
            </a:extLst>
          </a:blip>
          <a:srcRect t="763" b="763"/>
          <a:stretch/>
        </p:blipFill>
        <p:spPr>
          <a:xfrm>
            <a:off x="3369683" y="-1050535"/>
            <a:ext cx="9186302" cy="8959070"/>
          </a:xfrm>
          <a:prstGeom prst="rect">
            <a:avLst/>
          </a:prstGeom>
          <a:ln>
            <a:noFill/>
          </a:ln>
        </p:spPr>
      </p:pic>
      <p:sp>
        <p:nvSpPr>
          <p:cNvPr id="9" name="Rectangle 8">
            <a:extLst>
              <a:ext uri="{FF2B5EF4-FFF2-40B4-BE49-F238E27FC236}">
                <a16:creationId xmlns:a16="http://schemas.microsoft.com/office/drawing/2014/main" id="{34354DCD-5DCA-7BB3-36EB-3BB057D0BE5F}"/>
              </a:ext>
            </a:extLst>
          </p:cNvPr>
          <p:cNvSpPr/>
          <p:nvPr userDrawn="1"/>
        </p:nvSpPr>
        <p:spPr>
          <a:xfrm>
            <a:off x="0" y="6269277"/>
            <a:ext cx="12192000" cy="588723"/>
          </a:xfrm>
          <a:prstGeom prst="rect">
            <a:avLst/>
          </a:prstGeom>
          <a:solidFill>
            <a:srgbClr val="0026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pic>
        <p:nvPicPr>
          <p:cNvPr id="10" name="Picture 9" descr="A logo with a black background&#10;&#10;Description automatically generated">
            <a:extLst>
              <a:ext uri="{FF2B5EF4-FFF2-40B4-BE49-F238E27FC236}">
                <a16:creationId xmlns:a16="http://schemas.microsoft.com/office/drawing/2014/main" id="{05E2CB04-C7E2-07CC-3830-3E306876A1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604032" y="6387845"/>
            <a:ext cx="337735" cy="351585"/>
          </a:xfrm>
          <a:prstGeom prst="rect">
            <a:avLst/>
          </a:prstGeom>
        </p:spPr>
      </p:pic>
      <p:sp>
        <p:nvSpPr>
          <p:cNvPr id="4" name="Subtitle 2">
            <a:extLst>
              <a:ext uri="{FF2B5EF4-FFF2-40B4-BE49-F238E27FC236}">
                <a16:creationId xmlns:a16="http://schemas.microsoft.com/office/drawing/2014/main" id="{63DD0927-D328-C404-61E0-FCB576FA8364}"/>
              </a:ext>
            </a:extLst>
          </p:cNvPr>
          <p:cNvSpPr>
            <a:spLocks noGrp="1"/>
          </p:cNvSpPr>
          <p:nvPr>
            <p:ph type="subTitle" idx="1" hasCustomPrompt="1"/>
          </p:nvPr>
        </p:nvSpPr>
        <p:spPr>
          <a:xfrm>
            <a:off x="1295400" y="4323538"/>
            <a:ext cx="10058400" cy="971478"/>
          </a:xfrm>
          <a:prstGeom prst="rect">
            <a:avLst/>
          </a:prstGeom>
        </p:spPr>
        <p:txBody>
          <a:bodyPr tIns="0" bIns="0">
            <a:noAutofit/>
          </a:bodyPr>
          <a:lstStyle>
            <a:lvl1pPr marL="0" indent="0" algn="l">
              <a:lnSpc>
                <a:spcPct val="75000"/>
              </a:lnSpc>
              <a:spcBef>
                <a:spcPts val="0"/>
              </a:spcBef>
              <a:buNone/>
              <a:defRPr sz="1600" b="0" i="0" kern="1800" cap="all" spc="100" baseline="0">
                <a:solidFill>
                  <a:srgbClr val="7F7F7F"/>
                </a:solidFill>
                <a:latin typeface="Calibri" panose="020F0502020204030204" pitchFamily="34" charset="0"/>
                <a:ea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SubTitle</a:t>
            </a:r>
            <a:r>
              <a:rPr lang="en-US" dirty="0"/>
              <a:t> </a:t>
            </a:r>
            <a:r>
              <a:rPr lang="en-US" dirty="0" err="1"/>
              <a:t>HEre</a:t>
            </a:r>
            <a:endParaRPr lang="en-US" dirty="0"/>
          </a:p>
        </p:txBody>
      </p:sp>
      <p:sp>
        <p:nvSpPr>
          <p:cNvPr id="5" name="Title 1">
            <a:extLst>
              <a:ext uri="{FF2B5EF4-FFF2-40B4-BE49-F238E27FC236}">
                <a16:creationId xmlns:a16="http://schemas.microsoft.com/office/drawing/2014/main" id="{7F5D65AF-9EFC-7E3C-F00A-355C1C87C388}"/>
              </a:ext>
            </a:extLst>
          </p:cNvPr>
          <p:cNvSpPr>
            <a:spLocks noGrp="1"/>
          </p:cNvSpPr>
          <p:nvPr>
            <p:ph type="ctrTitle" hasCustomPrompt="1"/>
          </p:nvPr>
        </p:nvSpPr>
        <p:spPr>
          <a:xfrm>
            <a:off x="1295400" y="972036"/>
            <a:ext cx="10058400" cy="3327779"/>
          </a:xfrm>
          <a:prstGeom prst="rect">
            <a:avLst/>
          </a:prstGeom>
        </p:spPr>
        <p:txBody>
          <a:bodyPr rIns="0" bIns="0" anchor="b">
            <a:noAutofit/>
          </a:bodyPr>
          <a:lstStyle>
            <a:lvl1pPr marL="0" indent="0" algn="l">
              <a:lnSpc>
                <a:spcPct val="75000"/>
              </a:lnSpc>
              <a:defRPr sz="6000" b="0" i="0" cap="all" spc="-150" baseline="0">
                <a:solidFill>
                  <a:schemeClr val="tx1"/>
                </a:solidFill>
                <a:latin typeface="Calibri Light" panose="020F0302020204030204" pitchFamily="34" charset="0"/>
                <a:ea typeface="Calibri Light" panose="020F0302020204030204" pitchFamily="34" charset="0"/>
              </a:defRPr>
            </a:lvl1pPr>
          </a:lstStyle>
          <a:p>
            <a:r>
              <a:rPr lang="en-US" dirty="0"/>
              <a:t>SPLIT Divider TITLE FOR</a:t>
            </a:r>
            <a:br>
              <a:rPr lang="en-US" dirty="0"/>
            </a:br>
            <a:r>
              <a:rPr lang="en-US" dirty="0">
                <a:solidFill>
                  <a:schemeClr val="accent2"/>
                </a:solidFill>
              </a:rPr>
              <a:t>Emphasis in gold</a:t>
            </a:r>
            <a:endParaRPr lang="en-US" dirty="0"/>
          </a:p>
        </p:txBody>
      </p:sp>
      <p:sp>
        <p:nvSpPr>
          <p:cNvPr id="8" name="Slide Number Placeholder 7">
            <a:extLst>
              <a:ext uri="{FF2B5EF4-FFF2-40B4-BE49-F238E27FC236}">
                <a16:creationId xmlns:a16="http://schemas.microsoft.com/office/drawing/2014/main" id="{BBF25BC9-5E47-1ABA-DD85-DAEA76750175}"/>
              </a:ext>
            </a:extLst>
          </p:cNvPr>
          <p:cNvSpPr>
            <a:spLocks noGrp="1"/>
          </p:cNvSpPr>
          <p:nvPr>
            <p:ph type="sldNum" sz="quarter" idx="12"/>
          </p:nvPr>
        </p:nvSpPr>
        <p:spPr/>
        <p:txBody>
          <a:bodyPr/>
          <a:lstStyle/>
          <a:p>
            <a:fld id="{561BFC99-6E59-499C-A4BD-677E562B6E93}" type="slidenum">
              <a:rPr lang="en-US" smtClean="0"/>
              <a:pPr/>
              <a:t>‹#›</a:t>
            </a:fld>
            <a:endParaRPr lang="en-US" dirty="0"/>
          </a:p>
        </p:txBody>
      </p:sp>
    </p:spTree>
    <p:extLst>
      <p:ext uri="{BB962C8B-B14F-4D97-AF65-F5344CB8AC3E}">
        <p14:creationId xmlns:p14="http://schemas.microsoft.com/office/powerpoint/2010/main" val="1539960358"/>
      </p:ext>
    </p:extLst>
  </p:cSld>
  <p:clrMapOvr>
    <a:masterClrMapping/>
  </p:clrMapOvr>
  <p:extLst>
    <p:ext uri="{DCECCB84-F9BA-43D5-87BE-67443E8EF086}">
      <p15:sldGuideLst xmlns:p15="http://schemas.microsoft.com/office/powerpoint/2012/main">
        <p15:guide id="1" orient="horz" pos="3240">
          <p15:clr>
            <a:srgbClr val="FBAE40"/>
          </p15:clr>
        </p15:guide>
        <p15:guide id="2" pos="81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ED7DA41-8A44-27ED-7574-05696ED9756E}"/>
              </a:ext>
            </a:extLst>
          </p:cNvPr>
          <p:cNvSpPr/>
          <p:nvPr userDrawn="1"/>
        </p:nvSpPr>
        <p:spPr>
          <a:xfrm rot="16200000" flipH="1">
            <a:off x="6051149" y="-5705878"/>
            <a:ext cx="89706" cy="1219200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7" name="Slide Number Placeholder 6">
            <a:extLst>
              <a:ext uri="{FF2B5EF4-FFF2-40B4-BE49-F238E27FC236}">
                <a16:creationId xmlns:a16="http://schemas.microsoft.com/office/drawing/2014/main" id="{A7A24028-D9CC-1425-C82C-D283EACE3B58}"/>
              </a:ext>
            </a:extLst>
          </p:cNvPr>
          <p:cNvSpPr>
            <a:spLocks noGrp="1"/>
          </p:cNvSpPr>
          <p:nvPr>
            <p:ph type="sldNum" sz="quarter" idx="17"/>
          </p:nvPr>
        </p:nvSpPr>
        <p:spPr/>
        <p:txBody>
          <a:bodyPr/>
          <a:lstStyle/>
          <a:p>
            <a:fld id="{561BFC99-6E59-499C-A4BD-677E562B6E93}" type="slidenum">
              <a:rPr lang="en-US" smtClean="0"/>
              <a:pPr/>
              <a:t>‹#›</a:t>
            </a:fld>
            <a:endParaRPr lang="en-US" dirty="0"/>
          </a:p>
        </p:txBody>
      </p:sp>
      <p:sp>
        <p:nvSpPr>
          <p:cNvPr id="9" name="Title 8">
            <a:extLst>
              <a:ext uri="{FF2B5EF4-FFF2-40B4-BE49-F238E27FC236}">
                <a16:creationId xmlns:a16="http://schemas.microsoft.com/office/drawing/2014/main" id="{3ECA6E78-FEED-637D-E060-7FA224B0ADC1}"/>
              </a:ext>
            </a:extLst>
          </p:cNvPr>
          <p:cNvSpPr>
            <a:spLocks noGrp="1"/>
          </p:cNvSpPr>
          <p:nvPr>
            <p:ph type="title" hasCustomPrompt="1"/>
          </p:nvPr>
        </p:nvSpPr>
        <p:spPr>
          <a:xfrm>
            <a:off x="838200" y="600365"/>
            <a:ext cx="10515600" cy="943335"/>
          </a:xfrm>
        </p:spPr>
        <p:txBody>
          <a:bodyPr wrap="square">
            <a:spAutoFit/>
          </a:bodyPr>
          <a:lstStyle>
            <a:lvl1pPr>
              <a:defRPr>
                <a:solidFill>
                  <a:schemeClr val="tx1"/>
                </a:solidFill>
              </a:defRPr>
            </a:lvl1pPr>
          </a:lstStyle>
          <a:p>
            <a:r>
              <a:rPr lang="en-US" dirty="0"/>
              <a:t>SPLIT TITLE FOR</a:t>
            </a:r>
            <a:br>
              <a:rPr lang="en-US" dirty="0"/>
            </a:br>
            <a:r>
              <a:rPr lang="en-US" dirty="0">
                <a:solidFill>
                  <a:schemeClr val="accent1"/>
                </a:solidFill>
              </a:rPr>
              <a:t>EMPHASIS IN Teal</a:t>
            </a:r>
            <a:endParaRPr lang="en-US" dirty="0"/>
          </a:p>
        </p:txBody>
      </p:sp>
      <p:sp>
        <p:nvSpPr>
          <p:cNvPr id="15" name="Text Placeholder 14">
            <a:extLst>
              <a:ext uri="{FF2B5EF4-FFF2-40B4-BE49-F238E27FC236}">
                <a16:creationId xmlns:a16="http://schemas.microsoft.com/office/drawing/2014/main" id="{83160C7B-3AEC-CDD8-4A84-6CD8E6EFB33D}"/>
              </a:ext>
            </a:extLst>
          </p:cNvPr>
          <p:cNvSpPr>
            <a:spLocks noGrp="1"/>
          </p:cNvSpPr>
          <p:nvPr>
            <p:ph type="body" sz="quarter" idx="20"/>
          </p:nvPr>
        </p:nvSpPr>
        <p:spPr>
          <a:xfrm>
            <a:off x="838200" y="2270102"/>
            <a:ext cx="10515600" cy="36734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7">
            <a:extLst>
              <a:ext uri="{FF2B5EF4-FFF2-40B4-BE49-F238E27FC236}">
                <a16:creationId xmlns:a16="http://schemas.microsoft.com/office/drawing/2014/main" id="{0F98A2DD-EF68-9E44-BAB1-23DE014F6059}"/>
              </a:ext>
            </a:extLst>
          </p:cNvPr>
          <p:cNvSpPr>
            <a:spLocks noGrp="1"/>
          </p:cNvSpPr>
          <p:nvPr>
            <p:ph type="body" sz="quarter" idx="19" hasCustomPrompt="1"/>
          </p:nvPr>
        </p:nvSpPr>
        <p:spPr>
          <a:xfrm>
            <a:off x="838200" y="1432437"/>
            <a:ext cx="10515599" cy="837665"/>
          </a:xfrm>
        </p:spPr>
        <p:txBody>
          <a:bodyPr lIns="0" tIns="502920" rIns="0" bIns="91440">
            <a:spAutoFit/>
          </a:bodyPr>
          <a:lstStyle>
            <a:lvl1pPr marL="0" indent="0">
              <a:buNone/>
              <a:defRPr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Enter Subhead, Align Top of Box to bottom of TITLE</a:t>
            </a:r>
          </a:p>
        </p:txBody>
      </p:sp>
    </p:spTree>
    <p:extLst>
      <p:ext uri="{BB962C8B-B14F-4D97-AF65-F5344CB8AC3E}">
        <p14:creationId xmlns:p14="http://schemas.microsoft.com/office/powerpoint/2010/main" val="2032120014"/>
      </p:ext>
    </p:extLst>
  </p:cSld>
  <p:clrMapOvr>
    <a:masterClrMapping/>
  </p:clrMapOvr>
  <p:extLst>
    <p:ext uri="{DCECCB84-F9BA-43D5-87BE-67443E8EF086}">
      <p15:sldGuideLst xmlns:p15="http://schemas.microsoft.com/office/powerpoint/2012/main">
        <p15:guide id="1" orient="horz" pos="60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 Conten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ED7DA41-8A44-27ED-7574-05696ED9756E}"/>
              </a:ext>
            </a:extLst>
          </p:cNvPr>
          <p:cNvSpPr/>
          <p:nvPr userDrawn="1"/>
        </p:nvSpPr>
        <p:spPr>
          <a:xfrm rot="16200000" flipH="1">
            <a:off x="6051149" y="-5705878"/>
            <a:ext cx="89706" cy="1219200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7" name="Slide Number Placeholder 6">
            <a:extLst>
              <a:ext uri="{FF2B5EF4-FFF2-40B4-BE49-F238E27FC236}">
                <a16:creationId xmlns:a16="http://schemas.microsoft.com/office/drawing/2014/main" id="{A7A24028-D9CC-1425-C82C-D283EACE3B58}"/>
              </a:ext>
            </a:extLst>
          </p:cNvPr>
          <p:cNvSpPr>
            <a:spLocks noGrp="1"/>
          </p:cNvSpPr>
          <p:nvPr>
            <p:ph type="sldNum" sz="quarter" idx="17"/>
          </p:nvPr>
        </p:nvSpPr>
        <p:spPr/>
        <p:txBody>
          <a:bodyPr/>
          <a:lstStyle/>
          <a:p>
            <a:fld id="{561BFC99-6E59-499C-A4BD-677E562B6E93}" type="slidenum">
              <a:rPr lang="en-US" smtClean="0"/>
              <a:pPr/>
              <a:t>‹#›</a:t>
            </a:fld>
            <a:endParaRPr lang="en-US" dirty="0"/>
          </a:p>
        </p:txBody>
      </p:sp>
      <p:sp>
        <p:nvSpPr>
          <p:cNvPr id="10" name="Title 8">
            <a:extLst>
              <a:ext uri="{FF2B5EF4-FFF2-40B4-BE49-F238E27FC236}">
                <a16:creationId xmlns:a16="http://schemas.microsoft.com/office/drawing/2014/main" id="{A8BFC38B-C295-1B8D-1371-7388C0AEA0F8}"/>
              </a:ext>
            </a:extLst>
          </p:cNvPr>
          <p:cNvSpPr>
            <a:spLocks noGrp="1"/>
          </p:cNvSpPr>
          <p:nvPr>
            <p:ph type="title" hasCustomPrompt="1"/>
          </p:nvPr>
        </p:nvSpPr>
        <p:spPr>
          <a:xfrm>
            <a:off x="838201" y="600365"/>
            <a:ext cx="10515598" cy="943335"/>
          </a:xfrm>
        </p:spPr>
        <p:txBody>
          <a:bodyPr wrap="square">
            <a:spAutoFit/>
          </a:bodyPr>
          <a:lstStyle>
            <a:lvl1pPr algn="l">
              <a:defRPr/>
            </a:lvl1pPr>
          </a:lstStyle>
          <a:p>
            <a:r>
              <a:rPr lang="en-US" dirty="0"/>
              <a:t>SPLIT TITLE FOR</a:t>
            </a:r>
            <a:br>
              <a:rPr lang="en-US" dirty="0"/>
            </a:br>
            <a:r>
              <a:rPr lang="en-US" dirty="0">
                <a:solidFill>
                  <a:schemeClr val="accent1"/>
                </a:solidFill>
              </a:rPr>
              <a:t>EMPHASIS IN Teal</a:t>
            </a:r>
            <a:endParaRPr lang="en-US" dirty="0"/>
          </a:p>
        </p:txBody>
      </p:sp>
      <p:sp>
        <p:nvSpPr>
          <p:cNvPr id="11" name="Text Placeholder 4">
            <a:extLst>
              <a:ext uri="{FF2B5EF4-FFF2-40B4-BE49-F238E27FC236}">
                <a16:creationId xmlns:a16="http://schemas.microsoft.com/office/drawing/2014/main" id="{A69BD4CF-794A-7467-2C8E-44707EB896A8}"/>
              </a:ext>
            </a:extLst>
          </p:cNvPr>
          <p:cNvSpPr>
            <a:spLocks noGrp="1"/>
          </p:cNvSpPr>
          <p:nvPr>
            <p:ph type="body" sz="quarter" idx="18"/>
          </p:nvPr>
        </p:nvSpPr>
        <p:spPr>
          <a:xfrm>
            <a:off x="838199" y="2632765"/>
            <a:ext cx="10515599" cy="331083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7">
            <a:extLst>
              <a:ext uri="{FF2B5EF4-FFF2-40B4-BE49-F238E27FC236}">
                <a16:creationId xmlns:a16="http://schemas.microsoft.com/office/drawing/2014/main" id="{C408E287-EED4-FB27-3F5E-09B1ECF5425A}"/>
              </a:ext>
            </a:extLst>
          </p:cNvPr>
          <p:cNvSpPr>
            <a:spLocks noGrp="1"/>
          </p:cNvSpPr>
          <p:nvPr>
            <p:ph type="body" sz="quarter" idx="20" hasCustomPrompt="1"/>
          </p:nvPr>
        </p:nvSpPr>
        <p:spPr>
          <a:xfrm>
            <a:off x="838200" y="1421177"/>
            <a:ext cx="10515598" cy="425501"/>
          </a:xfrm>
        </p:spPr>
        <p:txBody>
          <a:bodyPr wrap="square" lIns="0" tIns="182880" rIns="0" bIns="0">
            <a:spAutoFit/>
          </a:bodyPr>
          <a:lstStyle>
            <a:lvl1pPr marL="0" indent="0">
              <a:lnSpc>
                <a:spcPct val="75000"/>
              </a:lnSpc>
              <a:buNone/>
              <a:defRPr sz="2000" cap="all"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ENTER A SUBTITLE, Align top of box to bottom of title</a:t>
            </a:r>
          </a:p>
        </p:txBody>
      </p:sp>
      <p:sp>
        <p:nvSpPr>
          <p:cNvPr id="13" name="Text Placeholder 7">
            <a:extLst>
              <a:ext uri="{FF2B5EF4-FFF2-40B4-BE49-F238E27FC236}">
                <a16:creationId xmlns:a16="http://schemas.microsoft.com/office/drawing/2014/main" id="{02136B11-2EC8-CF79-DC21-D0D13051286F}"/>
              </a:ext>
            </a:extLst>
          </p:cNvPr>
          <p:cNvSpPr>
            <a:spLocks noGrp="1"/>
          </p:cNvSpPr>
          <p:nvPr>
            <p:ph type="body" sz="quarter" idx="19" hasCustomPrompt="1"/>
          </p:nvPr>
        </p:nvSpPr>
        <p:spPr>
          <a:xfrm>
            <a:off x="838200" y="1795100"/>
            <a:ext cx="10515598" cy="837665"/>
          </a:xfrm>
        </p:spPr>
        <p:txBody>
          <a:bodyPr wrap="square" lIns="0" tIns="502920" rIns="0" bIns="91440">
            <a:spAutoFit/>
          </a:bodyPr>
          <a:lstStyle>
            <a:lvl1pPr marL="0" indent="0">
              <a:buNone/>
              <a:defRPr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Enter Subhead, Align Top of Box to bottom of SUBTITLE</a:t>
            </a:r>
          </a:p>
        </p:txBody>
      </p:sp>
    </p:spTree>
    <p:extLst>
      <p:ext uri="{BB962C8B-B14F-4D97-AF65-F5344CB8AC3E}">
        <p14:creationId xmlns:p14="http://schemas.microsoft.com/office/powerpoint/2010/main" val="3860920324"/>
      </p:ext>
    </p:extLst>
  </p:cSld>
  <p:clrMapOvr>
    <a:masterClrMapping/>
  </p:clrMapOvr>
  <p:extLst>
    <p:ext uri="{DCECCB84-F9BA-43D5-87BE-67443E8EF086}">
      <p15:sldGuideLst xmlns:p15="http://schemas.microsoft.com/office/powerpoint/2012/main">
        <p15:guide id="1" orient="horz" pos="60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enter Title + Subtitle + Conten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ED7DA41-8A44-27ED-7574-05696ED9756E}"/>
              </a:ext>
            </a:extLst>
          </p:cNvPr>
          <p:cNvSpPr/>
          <p:nvPr userDrawn="1"/>
        </p:nvSpPr>
        <p:spPr>
          <a:xfrm rot="16200000" flipH="1">
            <a:off x="6051149" y="-5705878"/>
            <a:ext cx="89706" cy="1219200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7" name="Slide Number Placeholder 6">
            <a:extLst>
              <a:ext uri="{FF2B5EF4-FFF2-40B4-BE49-F238E27FC236}">
                <a16:creationId xmlns:a16="http://schemas.microsoft.com/office/drawing/2014/main" id="{A7A24028-D9CC-1425-C82C-D283EACE3B58}"/>
              </a:ext>
            </a:extLst>
          </p:cNvPr>
          <p:cNvSpPr>
            <a:spLocks noGrp="1"/>
          </p:cNvSpPr>
          <p:nvPr>
            <p:ph type="sldNum" sz="quarter" idx="17"/>
          </p:nvPr>
        </p:nvSpPr>
        <p:spPr/>
        <p:txBody>
          <a:bodyPr/>
          <a:lstStyle/>
          <a:p>
            <a:fld id="{561BFC99-6E59-499C-A4BD-677E562B6E93}" type="slidenum">
              <a:rPr lang="en-US" smtClean="0"/>
              <a:pPr/>
              <a:t>‹#›</a:t>
            </a:fld>
            <a:endParaRPr lang="en-US" dirty="0"/>
          </a:p>
        </p:txBody>
      </p:sp>
      <p:sp>
        <p:nvSpPr>
          <p:cNvPr id="15" name="Text Placeholder 4">
            <a:extLst>
              <a:ext uri="{FF2B5EF4-FFF2-40B4-BE49-F238E27FC236}">
                <a16:creationId xmlns:a16="http://schemas.microsoft.com/office/drawing/2014/main" id="{05D3CBAA-02B8-C942-F227-EF99A2EA2AE1}"/>
              </a:ext>
            </a:extLst>
          </p:cNvPr>
          <p:cNvSpPr>
            <a:spLocks noGrp="1"/>
          </p:cNvSpPr>
          <p:nvPr>
            <p:ph type="body" sz="quarter" idx="18"/>
          </p:nvPr>
        </p:nvSpPr>
        <p:spPr>
          <a:xfrm>
            <a:off x="838199" y="2632765"/>
            <a:ext cx="10515599" cy="331083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a:extLst>
              <a:ext uri="{FF2B5EF4-FFF2-40B4-BE49-F238E27FC236}">
                <a16:creationId xmlns:a16="http://schemas.microsoft.com/office/drawing/2014/main" id="{53B143A2-82C5-C7BA-B3C0-C584F27786DF}"/>
              </a:ext>
            </a:extLst>
          </p:cNvPr>
          <p:cNvSpPr>
            <a:spLocks noGrp="1"/>
          </p:cNvSpPr>
          <p:nvPr>
            <p:ph type="body" sz="quarter" idx="20" hasCustomPrompt="1"/>
          </p:nvPr>
        </p:nvSpPr>
        <p:spPr>
          <a:xfrm>
            <a:off x="838200" y="1421177"/>
            <a:ext cx="10515598" cy="425501"/>
          </a:xfrm>
        </p:spPr>
        <p:txBody>
          <a:bodyPr wrap="square" lIns="0" tIns="182880" rIns="0" bIns="0">
            <a:spAutoFit/>
          </a:bodyPr>
          <a:lstStyle>
            <a:lvl1pPr marL="0" indent="0" algn="ctr">
              <a:lnSpc>
                <a:spcPct val="75000"/>
              </a:lnSpc>
              <a:buNone/>
              <a:defRPr sz="2000" cap="all"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ENTER A SUBTITLE, Align top of box to bottom of title</a:t>
            </a:r>
          </a:p>
        </p:txBody>
      </p:sp>
      <p:sp>
        <p:nvSpPr>
          <p:cNvPr id="17" name="Text Placeholder 7">
            <a:extLst>
              <a:ext uri="{FF2B5EF4-FFF2-40B4-BE49-F238E27FC236}">
                <a16:creationId xmlns:a16="http://schemas.microsoft.com/office/drawing/2014/main" id="{D4666ACE-76F3-CC26-CE1D-DE72327164CE}"/>
              </a:ext>
            </a:extLst>
          </p:cNvPr>
          <p:cNvSpPr>
            <a:spLocks noGrp="1"/>
          </p:cNvSpPr>
          <p:nvPr>
            <p:ph type="body" sz="quarter" idx="19" hasCustomPrompt="1"/>
          </p:nvPr>
        </p:nvSpPr>
        <p:spPr>
          <a:xfrm>
            <a:off x="838200" y="1795100"/>
            <a:ext cx="10515598" cy="837665"/>
          </a:xfrm>
        </p:spPr>
        <p:txBody>
          <a:bodyPr wrap="square" lIns="0" tIns="502920" rIns="0" bIns="91440">
            <a:spAutoFit/>
          </a:bodyPr>
          <a:lstStyle>
            <a:lvl1pPr marL="0" indent="0">
              <a:buNone/>
              <a:defRPr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Enter Subhead, Align Top of Box to bottom of SUBTITLE</a:t>
            </a:r>
          </a:p>
        </p:txBody>
      </p:sp>
      <p:sp>
        <p:nvSpPr>
          <p:cNvPr id="2" name="Title 8">
            <a:extLst>
              <a:ext uri="{FF2B5EF4-FFF2-40B4-BE49-F238E27FC236}">
                <a16:creationId xmlns:a16="http://schemas.microsoft.com/office/drawing/2014/main" id="{1918352E-3D6C-C85B-3619-6CC4A65909B3}"/>
              </a:ext>
            </a:extLst>
          </p:cNvPr>
          <p:cNvSpPr>
            <a:spLocks noGrp="1"/>
          </p:cNvSpPr>
          <p:nvPr>
            <p:ph type="title" hasCustomPrompt="1"/>
          </p:nvPr>
        </p:nvSpPr>
        <p:spPr>
          <a:xfrm>
            <a:off x="838200" y="600365"/>
            <a:ext cx="10515600" cy="943335"/>
          </a:xfrm>
        </p:spPr>
        <p:txBody>
          <a:bodyPr wrap="square">
            <a:spAutoFit/>
          </a:bodyPr>
          <a:lstStyle>
            <a:lvl1pPr algn="ctr">
              <a:defRPr/>
            </a:lvl1pPr>
          </a:lstStyle>
          <a:p>
            <a:r>
              <a:rPr lang="en-US" dirty="0"/>
              <a:t>SPLIT TITLE FOR</a:t>
            </a:r>
            <a:br>
              <a:rPr lang="en-US" dirty="0"/>
            </a:br>
            <a:r>
              <a:rPr lang="en-US" dirty="0">
                <a:solidFill>
                  <a:schemeClr val="accent1"/>
                </a:solidFill>
              </a:rPr>
              <a:t>EMPHASIS IN Teal</a:t>
            </a:r>
            <a:endParaRPr lang="en-US" dirty="0"/>
          </a:p>
        </p:txBody>
      </p:sp>
    </p:spTree>
    <p:extLst>
      <p:ext uri="{BB962C8B-B14F-4D97-AF65-F5344CB8AC3E}">
        <p14:creationId xmlns:p14="http://schemas.microsoft.com/office/powerpoint/2010/main" val="397169442"/>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Content + Imag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7A24028-D9CC-1425-C82C-D283EACE3B58}"/>
              </a:ext>
            </a:extLst>
          </p:cNvPr>
          <p:cNvSpPr>
            <a:spLocks noGrp="1"/>
          </p:cNvSpPr>
          <p:nvPr>
            <p:ph type="sldNum" sz="quarter" idx="17"/>
          </p:nvPr>
        </p:nvSpPr>
        <p:spPr/>
        <p:txBody>
          <a:bodyPr/>
          <a:lstStyle/>
          <a:p>
            <a:fld id="{561BFC99-6E59-499C-A4BD-677E562B6E93}" type="slidenum">
              <a:rPr lang="en-US" smtClean="0"/>
              <a:pPr/>
              <a:t>‹#›</a:t>
            </a:fld>
            <a:endParaRPr lang="en-US" dirty="0"/>
          </a:p>
        </p:txBody>
      </p:sp>
      <p:sp>
        <p:nvSpPr>
          <p:cNvPr id="9" name="Title 8">
            <a:extLst>
              <a:ext uri="{FF2B5EF4-FFF2-40B4-BE49-F238E27FC236}">
                <a16:creationId xmlns:a16="http://schemas.microsoft.com/office/drawing/2014/main" id="{3ECA6E78-FEED-637D-E060-7FA224B0ADC1}"/>
              </a:ext>
            </a:extLst>
          </p:cNvPr>
          <p:cNvSpPr>
            <a:spLocks noGrp="1"/>
          </p:cNvSpPr>
          <p:nvPr>
            <p:ph type="title" hasCustomPrompt="1"/>
          </p:nvPr>
        </p:nvSpPr>
        <p:spPr>
          <a:xfrm>
            <a:off x="838200" y="600365"/>
            <a:ext cx="7315201" cy="943335"/>
          </a:xfrm>
        </p:spPr>
        <p:txBody>
          <a:bodyPr>
            <a:spAutoFit/>
          </a:bodyPr>
          <a:lstStyle/>
          <a:p>
            <a:r>
              <a:rPr lang="en-US" dirty="0"/>
              <a:t>SPLIT TITLE FOR</a:t>
            </a:r>
            <a:br>
              <a:rPr lang="en-US" dirty="0"/>
            </a:br>
            <a:r>
              <a:rPr lang="en-US" dirty="0">
                <a:solidFill>
                  <a:schemeClr val="accent1"/>
                </a:solidFill>
              </a:rPr>
              <a:t>EMPHASIS IN Teal</a:t>
            </a:r>
            <a:endParaRPr lang="en-US" dirty="0"/>
          </a:p>
        </p:txBody>
      </p:sp>
      <p:sp>
        <p:nvSpPr>
          <p:cNvPr id="3" name="Rectangle 2">
            <a:extLst>
              <a:ext uri="{FF2B5EF4-FFF2-40B4-BE49-F238E27FC236}">
                <a16:creationId xmlns:a16="http://schemas.microsoft.com/office/drawing/2014/main" id="{172566B4-D6D1-872D-6351-B7CB00CAE282}"/>
              </a:ext>
            </a:extLst>
          </p:cNvPr>
          <p:cNvSpPr/>
          <p:nvPr userDrawn="1"/>
        </p:nvSpPr>
        <p:spPr>
          <a:xfrm rot="16200000" flipH="1">
            <a:off x="6051149" y="-5705878"/>
            <a:ext cx="89706" cy="1219200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4" name="Picture Placeholder 11">
            <a:extLst>
              <a:ext uri="{FF2B5EF4-FFF2-40B4-BE49-F238E27FC236}">
                <a16:creationId xmlns:a16="http://schemas.microsoft.com/office/drawing/2014/main" id="{E3C5D709-0257-C2D2-C992-1BB239AB7D9B}"/>
              </a:ext>
            </a:extLst>
          </p:cNvPr>
          <p:cNvSpPr>
            <a:spLocks noGrp="1"/>
          </p:cNvSpPr>
          <p:nvPr>
            <p:ph type="pic" sz="quarter" idx="10" hasCustomPrompt="1"/>
          </p:nvPr>
        </p:nvSpPr>
        <p:spPr>
          <a:xfrm>
            <a:off x="8630653" y="-1"/>
            <a:ext cx="3561347" cy="6263640"/>
          </a:xfrm>
          <a:prstGeom prst="rect">
            <a:avLst/>
          </a:prstGeom>
          <a:solidFill>
            <a:schemeClr val="tx1"/>
          </a:solidFill>
          <a:effectLst>
            <a:glow rad="127000">
              <a:schemeClr val="accent1">
                <a:alpha val="0"/>
              </a:schemeClr>
            </a:glow>
          </a:effectLst>
        </p:spPr>
        <p:txBody>
          <a:bodyPr tIns="2560320" anchor="t" anchorCtr="0">
            <a:normAutofit/>
          </a:bodyPr>
          <a:lstStyle>
            <a:lvl1pPr marL="0" indent="0" algn="ctr">
              <a:buNone/>
              <a:defRPr sz="1200">
                <a:solidFill>
                  <a:schemeClr val="bg1"/>
                </a:solidFill>
              </a:defRPr>
            </a:lvl1pPr>
          </a:lstStyle>
          <a:p>
            <a:r>
              <a:rPr lang="en-US" dirty="0"/>
              <a:t>Click or drag to the icon to add an image</a:t>
            </a:r>
          </a:p>
          <a:p>
            <a:endParaRPr lang="en-US" dirty="0"/>
          </a:p>
          <a:p>
            <a:endParaRPr lang="en-US" dirty="0"/>
          </a:p>
          <a:p>
            <a:endParaRPr lang="en-US" dirty="0"/>
          </a:p>
        </p:txBody>
      </p:sp>
      <p:sp>
        <p:nvSpPr>
          <p:cNvPr id="11" name="Text Placeholder 4">
            <a:extLst>
              <a:ext uri="{FF2B5EF4-FFF2-40B4-BE49-F238E27FC236}">
                <a16:creationId xmlns:a16="http://schemas.microsoft.com/office/drawing/2014/main" id="{B062C8AF-BF34-E172-5546-90509BFB5FDF}"/>
              </a:ext>
            </a:extLst>
          </p:cNvPr>
          <p:cNvSpPr>
            <a:spLocks noGrp="1"/>
          </p:cNvSpPr>
          <p:nvPr>
            <p:ph type="body" sz="quarter" idx="18"/>
          </p:nvPr>
        </p:nvSpPr>
        <p:spPr>
          <a:xfrm>
            <a:off x="838200" y="2274556"/>
            <a:ext cx="7315201" cy="366904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7">
            <a:extLst>
              <a:ext uri="{FF2B5EF4-FFF2-40B4-BE49-F238E27FC236}">
                <a16:creationId xmlns:a16="http://schemas.microsoft.com/office/drawing/2014/main" id="{4BF33D2D-85A9-185E-2E38-A7F31A86F50C}"/>
              </a:ext>
            </a:extLst>
          </p:cNvPr>
          <p:cNvSpPr>
            <a:spLocks noGrp="1"/>
          </p:cNvSpPr>
          <p:nvPr>
            <p:ph type="body" sz="quarter" idx="19" hasCustomPrompt="1"/>
          </p:nvPr>
        </p:nvSpPr>
        <p:spPr>
          <a:xfrm>
            <a:off x="838201" y="1436891"/>
            <a:ext cx="7315200" cy="837665"/>
          </a:xfrm>
        </p:spPr>
        <p:txBody>
          <a:bodyPr wrap="square" lIns="0" tIns="502920" rIns="0" bIns="91440">
            <a:spAutoFit/>
          </a:bodyPr>
          <a:lstStyle>
            <a:lvl1pPr marL="0" indent="0">
              <a:buNone/>
              <a:defRPr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Enter Subhead, Align Top of Box to bottom of TITLE</a:t>
            </a:r>
          </a:p>
        </p:txBody>
      </p:sp>
    </p:spTree>
    <p:extLst>
      <p:ext uri="{BB962C8B-B14F-4D97-AF65-F5344CB8AC3E}">
        <p14:creationId xmlns:p14="http://schemas.microsoft.com/office/powerpoint/2010/main" val="3302001439"/>
      </p:ext>
    </p:extLst>
  </p:cSld>
  <p:clrMapOvr>
    <a:masterClrMapping/>
  </p:clrMapOvr>
  <p:extLst>
    <p:ext uri="{DCECCB84-F9BA-43D5-87BE-67443E8EF086}">
      <p15:sldGuideLst xmlns:p15="http://schemas.microsoft.com/office/powerpoint/2012/main">
        <p15:guide id="1" orient="horz" pos="600" userDrawn="1">
          <p15:clr>
            <a:srgbClr val="FBAE40"/>
          </p15:clr>
        </p15:guide>
        <p15:guide id="2" pos="513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Subtitle + Content +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93BFA7-F7FE-BCCA-9FED-E146B76EE62B}"/>
              </a:ext>
            </a:extLst>
          </p:cNvPr>
          <p:cNvSpPr/>
          <p:nvPr userDrawn="1"/>
        </p:nvSpPr>
        <p:spPr>
          <a:xfrm rot="16200000" flipH="1">
            <a:off x="6051149" y="-5705878"/>
            <a:ext cx="89706" cy="1219200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7" name="Slide Number Placeholder 6">
            <a:extLst>
              <a:ext uri="{FF2B5EF4-FFF2-40B4-BE49-F238E27FC236}">
                <a16:creationId xmlns:a16="http://schemas.microsoft.com/office/drawing/2014/main" id="{A7A24028-D9CC-1425-C82C-D283EACE3B58}"/>
              </a:ext>
            </a:extLst>
          </p:cNvPr>
          <p:cNvSpPr>
            <a:spLocks noGrp="1"/>
          </p:cNvSpPr>
          <p:nvPr>
            <p:ph type="sldNum" sz="quarter" idx="17"/>
          </p:nvPr>
        </p:nvSpPr>
        <p:spPr/>
        <p:txBody>
          <a:bodyPr/>
          <a:lstStyle/>
          <a:p>
            <a:fld id="{561BFC99-6E59-499C-A4BD-677E562B6E93}" type="slidenum">
              <a:rPr lang="en-US" smtClean="0"/>
              <a:pPr/>
              <a:t>‹#›</a:t>
            </a:fld>
            <a:endParaRPr lang="en-US" dirty="0"/>
          </a:p>
        </p:txBody>
      </p:sp>
      <p:sp>
        <p:nvSpPr>
          <p:cNvPr id="3" name="Picture Placeholder 11">
            <a:extLst>
              <a:ext uri="{FF2B5EF4-FFF2-40B4-BE49-F238E27FC236}">
                <a16:creationId xmlns:a16="http://schemas.microsoft.com/office/drawing/2014/main" id="{F143E096-D754-937E-E2DB-EBEA927765CB}"/>
              </a:ext>
            </a:extLst>
          </p:cNvPr>
          <p:cNvSpPr>
            <a:spLocks noGrp="1"/>
          </p:cNvSpPr>
          <p:nvPr>
            <p:ph type="pic" sz="quarter" idx="10" hasCustomPrompt="1"/>
          </p:nvPr>
        </p:nvSpPr>
        <p:spPr>
          <a:xfrm>
            <a:off x="8630653" y="-1"/>
            <a:ext cx="3561347" cy="6272784"/>
          </a:xfrm>
          <a:prstGeom prst="rect">
            <a:avLst/>
          </a:prstGeom>
          <a:solidFill>
            <a:schemeClr val="tx1"/>
          </a:solidFill>
          <a:effectLst>
            <a:glow rad="127000">
              <a:schemeClr val="accent1">
                <a:alpha val="0"/>
              </a:schemeClr>
            </a:glow>
          </a:effectLst>
        </p:spPr>
        <p:txBody>
          <a:bodyPr tIns="2560320" anchor="t" anchorCtr="0">
            <a:normAutofit/>
          </a:bodyPr>
          <a:lstStyle>
            <a:lvl1pPr marL="0" indent="0" algn="ctr">
              <a:buNone/>
              <a:defRPr sz="1200">
                <a:solidFill>
                  <a:schemeClr val="bg1"/>
                </a:solidFill>
              </a:defRPr>
            </a:lvl1pPr>
          </a:lstStyle>
          <a:p>
            <a:r>
              <a:rPr lang="en-US" dirty="0"/>
              <a:t>Click or drag to the icon to add an image</a:t>
            </a:r>
          </a:p>
          <a:p>
            <a:endParaRPr lang="en-US" dirty="0"/>
          </a:p>
          <a:p>
            <a:endParaRPr lang="en-US" dirty="0"/>
          </a:p>
          <a:p>
            <a:endParaRPr lang="en-US" dirty="0"/>
          </a:p>
        </p:txBody>
      </p:sp>
      <p:sp>
        <p:nvSpPr>
          <p:cNvPr id="14" name="Title 8">
            <a:extLst>
              <a:ext uri="{FF2B5EF4-FFF2-40B4-BE49-F238E27FC236}">
                <a16:creationId xmlns:a16="http://schemas.microsoft.com/office/drawing/2014/main" id="{ECC21276-C721-59B1-A9DC-4A0BBE875006}"/>
              </a:ext>
            </a:extLst>
          </p:cNvPr>
          <p:cNvSpPr>
            <a:spLocks noGrp="1"/>
          </p:cNvSpPr>
          <p:nvPr>
            <p:ph type="title" hasCustomPrompt="1"/>
          </p:nvPr>
        </p:nvSpPr>
        <p:spPr>
          <a:xfrm>
            <a:off x="838201" y="600365"/>
            <a:ext cx="7315199" cy="943335"/>
          </a:xfrm>
        </p:spPr>
        <p:txBody>
          <a:bodyPr wrap="square">
            <a:spAutoFit/>
          </a:bodyPr>
          <a:lstStyle>
            <a:lvl1pPr algn="l">
              <a:defRPr/>
            </a:lvl1pPr>
          </a:lstStyle>
          <a:p>
            <a:r>
              <a:rPr lang="en-US" dirty="0"/>
              <a:t>SPLIT TITLE FOR</a:t>
            </a:r>
            <a:br>
              <a:rPr lang="en-US" dirty="0"/>
            </a:br>
            <a:r>
              <a:rPr lang="en-US" dirty="0">
                <a:solidFill>
                  <a:schemeClr val="accent1"/>
                </a:solidFill>
              </a:rPr>
              <a:t>EMPHASIS IN Teal</a:t>
            </a:r>
            <a:endParaRPr lang="en-US" dirty="0"/>
          </a:p>
        </p:txBody>
      </p:sp>
      <p:sp>
        <p:nvSpPr>
          <p:cNvPr id="15" name="Text Placeholder 4">
            <a:extLst>
              <a:ext uri="{FF2B5EF4-FFF2-40B4-BE49-F238E27FC236}">
                <a16:creationId xmlns:a16="http://schemas.microsoft.com/office/drawing/2014/main" id="{74B83EE3-9715-6697-55D6-0EF1BEE224CF}"/>
              </a:ext>
            </a:extLst>
          </p:cNvPr>
          <p:cNvSpPr>
            <a:spLocks noGrp="1"/>
          </p:cNvSpPr>
          <p:nvPr>
            <p:ph type="body" sz="quarter" idx="18"/>
          </p:nvPr>
        </p:nvSpPr>
        <p:spPr>
          <a:xfrm>
            <a:off x="838200" y="2632765"/>
            <a:ext cx="7315200" cy="331083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a:extLst>
              <a:ext uri="{FF2B5EF4-FFF2-40B4-BE49-F238E27FC236}">
                <a16:creationId xmlns:a16="http://schemas.microsoft.com/office/drawing/2014/main" id="{87079BB9-C2AE-7AEB-2501-4D6C5B10C2CF}"/>
              </a:ext>
            </a:extLst>
          </p:cNvPr>
          <p:cNvSpPr>
            <a:spLocks noGrp="1"/>
          </p:cNvSpPr>
          <p:nvPr>
            <p:ph type="body" sz="quarter" idx="20" hasCustomPrompt="1"/>
          </p:nvPr>
        </p:nvSpPr>
        <p:spPr>
          <a:xfrm>
            <a:off x="838200" y="1421177"/>
            <a:ext cx="7315199" cy="425501"/>
          </a:xfrm>
        </p:spPr>
        <p:txBody>
          <a:bodyPr wrap="square" lIns="0" tIns="182880" rIns="0" bIns="0">
            <a:spAutoFit/>
          </a:bodyPr>
          <a:lstStyle>
            <a:lvl1pPr marL="0" indent="0">
              <a:lnSpc>
                <a:spcPct val="75000"/>
              </a:lnSpc>
              <a:buNone/>
              <a:defRPr sz="2000" cap="all"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ENTER A SUBTITLE, Align top of box to bottom of title</a:t>
            </a:r>
          </a:p>
        </p:txBody>
      </p:sp>
      <p:sp>
        <p:nvSpPr>
          <p:cNvPr id="17" name="Text Placeholder 7">
            <a:extLst>
              <a:ext uri="{FF2B5EF4-FFF2-40B4-BE49-F238E27FC236}">
                <a16:creationId xmlns:a16="http://schemas.microsoft.com/office/drawing/2014/main" id="{5D3F1D33-79CB-5648-9F10-AF3468C5BB80}"/>
              </a:ext>
            </a:extLst>
          </p:cNvPr>
          <p:cNvSpPr>
            <a:spLocks noGrp="1"/>
          </p:cNvSpPr>
          <p:nvPr>
            <p:ph type="body" sz="quarter" idx="19" hasCustomPrompt="1"/>
          </p:nvPr>
        </p:nvSpPr>
        <p:spPr>
          <a:xfrm>
            <a:off x="838200" y="1795100"/>
            <a:ext cx="7315199" cy="837665"/>
          </a:xfrm>
        </p:spPr>
        <p:txBody>
          <a:bodyPr wrap="square" lIns="0" tIns="502920" rIns="0" bIns="91440">
            <a:spAutoFit/>
          </a:bodyPr>
          <a:lstStyle>
            <a:lvl1pPr marL="0" indent="0">
              <a:buNone/>
              <a:defRPr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Enter Subhead, Align Top of Box to bottom of SUBTITLE</a:t>
            </a:r>
          </a:p>
        </p:txBody>
      </p:sp>
    </p:spTree>
    <p:extLst>
      <p:ext uri="{BB962C8B-B14F-4D97-AF65-F5344CB8AC3E}">
        <p14:creationId xmlns:p14="http://schemas.microsoft.com/office/powerpoint/2010/main" val="3405397923"/>
      </p:ext>
    </p:extLst>
  </p:cSld>
  <p:clrMapOvr>
    <a:masterClrMapping/>
  </p:clrMapOvr>
  <p:extLst>
    <p:ext uri="{DCECCB84-F9BA-43D5-87BE-67443E8EF086}">
      <p15:sldGuideLst xmlns:p15="http://schemas.microsoft.com/office/powerpoint/2012/main">
        <p15:guide id="2" pos="51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Title Placeholder 1">
            <a:extLst>
              <a:ext uri="{FF2B5EF4-FFF2-40B4-BE49-F238E27FC236}">
                <a16:creationId xmlns:a16="http://schemas.microsoft.com/office/drawing/2014/main" id="{D2D71CCE-175C-82D7-8AAC-C8A72E136F30}"/>
              </a:ext>
            </a:extLst>
          </p:cNvPr>
          <p:cNvSpPr>
            <a:spLocks noGrp="1"/>
          </p:cNvSpPr>
          <p:nvPr>
            <p:ph type="title"/>
          </p:nvPr>
        </p:nvSpPr>
        <p:spPr>
          <a:xfrm>
            <a:off x="838200" y="600365"/>
            <a:ext cx="10515600" cy="1228436"/>
          </a:xfrm>
          <a:prstGeom prst="rect">
            <a:avLst/>
          </a:prstGeom>
        </p:spPr>
        <p:txBody>
          <a:bodyPr vert="horz" lIns="0" tIns="0" rIns="0" bIns="0" rtlCol="0" anchor="t" anchorCtr="0">
            <a:noAutofit/>
          </a:bodyPr>
          <a:lstStyle/>
          <a:p>
            <a:r>
              <a:rPr lang="en-US" dirty="0"/>
              <a:t>SPLIT TITLE FOR </a:t>
            </a:r>
            <a:r>
              <a:rPr lang="en-US" dirty="0">
                <a:solidFill>
                  <a:schemeClr val="accent1"/>
                </a:solidFill>
              </a:rPr>
              <a:t>EMPHASIS IN Teal</a:t>
            </a:r>
            <a:endParaRPr lang="en-US" dirty="0"/>
          </a:p>
        </p:txBody>
      </p:sp>
      <p:sp>
        <p:nvSpPr>
          <p:cNvPr id="4" name="Rectangle 3">
            <a:extLst>
              <a:ext uri="{FF2B5EF4-FFF2-40B4-BE49-F238E27FC236}">
                <a16:creationId xmlns:a16="http://schemas.microsoft.com/office/drawing/2014/main" id="{9FABBE76-5D8A-2659-A6BA-D5E98EAF75E1}"/>
              </a:ext>
            </a:extLst>
          </p:cNvPr>
          <p:cNvSpPr/>
          <p:nvPr userDrawn="1"/>
        </p:nvSpPr>
        <p:spPr>
          <a:xfrm>
            <a:off x="0" y="6269277"/>
            <a:ext cx="12192000" cy="588723"/>
          </a:xfrm>
          <a:prstGeom prst="rect">
            <a:avLst/>
          </a:prstGeom>
          <a:solidFill>
            <a:srgbClr val="0026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pic>
        <p:nvPicPr>
          <p:cNvPr id="10" name="Picture 9" descr="A logo with a black background&#10;&#10;Description automatically generated">
            <a:extLst>
              <a:ext uri="{FF2B5EF4-FFF2-40B4-BE49-F238E27FC236}">
                <a16:creationId xmlns:a16="http://schemas.microsoft.com/office/drawing/2014/main" id="{423B6981-023C-DAA6-F643-17B79DA6EA49}"/>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604032" y="6387845"/>
            <a:ext cx="337735" cy="351585"/>
          </a:xfrm>
          <a:prstGeom prst="rect">
            <a:avLst/>
          </a:prstGeom>
        </p:spPr>
      </p:pic>
      <p:sp>
        <p:nvSpPr>
          <p:cNvPr id="14" name="Slide Number Placeholder 5">
            <a:extLst>
              <a:ext uri="{FF2B5EF4-FFF2-40B4-BE49-F238E27FC236}">
                <a16:creationId xmlns:a16="http://schemas.microsoft.com/office/drawing/2014/main" id="{FA07D7ED-22C3-CFC0-ABFB-271145797D14}"/>
              </a:ext>
            </a:extLst>
          </p:cNvPr>
          <p:cNvSpPr>
            <a:spLocks noGrp="1"/>
          </p:cNvSpPr>
          <p:nvPr>
            <p:ph type="sldNum" sz="quarter" idx="4"/>
          </p:nvPr>
        </p:nvSpPr>
        <p:spPr>
          <a:xfrm>
            <a:off x="11016063" y="6387845"/>
            <a:ext cx="337736" cy="365125"/>
          </a:xfrm>
          <a:prstGeom prst="rect">
            <a:avLst/>
          </a:prstGeom>
        </p:spPr>
        <p:txBody>
          <a:bodyPr lIns="0" tIns="0" rIns="0" bIns="0" anchor="ctr" anchorCtr="0"/>
          <a:lstStyle>
            <a:lvl1pPr algn="r">
              <a:defRPr sz="900" b="0" i="0">
                <a:solidFill>
                  <a:schemeClr val="tx2"/>
                </a:solidFill>
                <a:latin typeface="Calibri" panose="020F0502020204030204" pitchFamily="34" charset="0"/>
              </a:defRPr>
            </a:lvl1pPr>
          </a:lstStyle>
          <a:p>
            <a:fld id="{561BFC99-6E59-499C-A4BD-677E562B6E93}" type="slidenum">
              <a:rPr lang="en-US" smtClean="0"/>
              <a:pPr/>
              <a:t>‹#›</a:t>
            </a:fld>
            <a:endParaRPr lang="en-US" dirty="0"/>
          </a:p>
        </p:txBody>
      </p:sp>
      <p:sp>
        <p:nvSpPr>
          <p:cNvPr id="3" name="Text Placeholder 2">
            <a:extLst>
              <a:ext uri="{FF2B5EF4-FFF2-40B4-BE49-F238E27FC236}">
                <a16:creationId xmlns:a16="http://schemas.microsoft.com/office/drawing/2014/main" id="{54A818A6-B0AD-75F6-A0D6-0189DA305FBF}"/>
              </a:ext>
            </a:extLst>
          </p:cNvPr>
          <p:cNvSpPr>
            <a:spLocks noGrp="1"/>
          </p:cNvSpPr>
          <p:nvPr>
            <p:ph type="body" idx="1"/>
          </p:nvPr>
        </p:nvSpPr>
        <p:spPr>
          <a:xfrm>
            <a:off x="838200" y="1825625"/>
            <a:ext cx="10515600" cy="4117975"/>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2294868"/>
      </p:ext>
    </p:extLst>
  </p:cSld>
  <p:clrMap bg1="lt1" tx1="dk1" bg2="lt2" tx2="dk2" accent1="accent1" accent2="accent2" accent3="accent3" accent4="accent4" accent5="accent5" accent6="accent6" hlink="hlink" folHlink="folHlink"/>
  <p:sldLayoutIdLst>
    <p:sldLayoutId id="2147483660" r:id="rId1"/>
    <p:sldLayoutId id="2147483696" r:id="rId2"/>
    <p:sldLayoutId id="2147483662" r:id="rId3"/>
    <p:sldLayoutId id="2147483698" r:id="rId4"/>
    <p:sldLayoutId id="2147483697" r:id="rId5"/>
    <p:sldLayoutId id="2147483707" r:id="rId6"/>
    <p:sldLayoutId id="2147483714" r:id="rId7"/>
    <p:sldLayoutId id="2147483649" r:id="rId8"/>
    <p:sldLayoutId id="2147483708" r:id="rId9"/>
    <p:sldLayoutId id="2147483715" r:id="rId10"/>
    <p:sldLayoutId id="2147483716" r:id="rId11"/>
    <p:sldLayoutId id="2147483711" r:id="rId12"/>
    <p:sldLayoutId id="2147483710" r:id="rId13"/>
    <p:sldLayoutId id="2147483712" r:id="rId14"/>
    <p:sldLayoutId id="2147483713" r:id="rId15"/>
    <p:sldLayoutId id="2147483655" r:id="rId16"/>
    <p:sldLayoutId id="2147483709" r:id="rId17"/>
  </p:sldLayoutIdLst>
  <p:hf hdr="0"/>
  <p:txStyles>
    <p:titleStyle>
      <a:lvl1pPr algn="l" defTabSz="914400" rtl="0" eaLnBrk="1" latinLnBrk="0" hangingPunct="1">
        <a:lnSpc>
          <a:spcPct val="75000"/>
        </a:lnSpc>
        <a:spcBef>
          <a:spcPct val="0"/>
        </a:spcBef>
        <a:buNone/>
        <a:defRPr sz="4000" b="0" i="0" kern="1200" cap="all" baseline="0">
          <a:solidFill>
            <a:schemeClr val="tx1"/>
          </a:solidFill>
          <a:latin typeface="Calibri Light" panose="020F0302020204030204" pitchFamily="34" charset="0"/>
          <a:ea typeface="Calibri Light" panose="020F0302020204030204" pitchFamily="34" charset="0"/>
          <a:cs typeface="+mj-cs"/>
        </a:defRPr>
      </a:lvl1pPr>
    </p:titleStyle>
    <p:bodyStyle>
      <a:lvl1pPr marL="173736" indent="-173736" algn="l" defTabSz="914400" rtl="0" eaLnBrk="1" latinLnBrk="0" hangingPunct="1">
        <a:lnSpc>
          <a:spcPct val="85000"/>
        </a:lnSpc>
        <a:spcBef>
          <a:spcPts val="1000"/>
        </a:spcBef>
        <a:buClr>
          <a:schemeClr val="accent2"/>
        </a:buClr>
        <a:buFont typeface="Arial" panose="020B0604020202020204" pitchFamily="34" charset="0"/>
        <a:buChar char="•"/>
        <a:defRPr sz="1800" b="0" i="0" kern="1200">
          <a:solidFill>
            <a:schemeClr val="tx1"/>
          </a:solidFill>
          <a:latin typeface="Calibri" panose="020F0502020204030204" pitchFamily="34" charset="0"/>
          <a:ea typeface="Calibri" panose="020F0502020204030204" pitchFamily="34" charset="0"/>
          <a:cs typeface="+mn-cs"/>
        </a:defRPr>
      </a:lvl1pPr>
      <a:lvl2pPr marL="347472" indent="-173736" algn="l" defTabSz="914400" rtl="0" eaLnBrk="1" latinLnBrk="0" hangingPunct="1">
        <a:lnSpc>
          <a:spcPct val="100000"/>
        </a:lnSpc>
        <a:spcBef>
          <a:spcPts val="0"/>
        </a:spcBef>
        <a:buClr>
          <a:schemeClr val="accent2"/>
        </a:buClr>
        <a:buFont typeface="Arial" panose="020B0604020202020204" pitchFamily="34" charset="0"/>
        <a:buChar char="•"/>
        <a:defRPr sz="1400" b="0" i="0" kern="1200">
          <a:solidFill>
            <a:schemeClr val="tx1"/>
          </a:solidFill>
          <a:latin typeface="Calibri" panose="020F0502020204030204" pitchFamily="34" charset="0"/>
          <a:ea typeface="+mn-ea"/>
          <a:cs typeface="+mn-cs"/>
        </a:defRPr>
      </a:lvl2pPr>
      <a:lvl3pPr marL="521208" indent="-173736" algn="l" defTabSz="914400" rtl="0" eaLnBrk="1" latinLnBrk="0" hangingPunct="1">
        <a:lnSpc>
          <a:spcPct val="100000"/>
        </a:lnSpc>
        <a:spcBef>
          <a:spcPts val="0"/>
        </a:spcBef>
        <a:buClr>
          <a:schemeClr val="accent2"/>
        </a:buClr>
        <a:buFont typeface="Arial" panose="020B0604020202020204" pitchFamily="34" charset="0"/>
        <a:buChar char="•"/>
        <a:defRPr sz="1400" b="0" i="0" kern="1200">
          <a:solidFill>
            <a:schemeClr val="tx1"/>
          </a:solidFill>
          <a:latin typeface="Calibri" panose="020F0502020204030204" pitchFamily="34" charset="0"/>
          <a:ea typeface="+mn-ea"/>
          <a:cs typeface="+mn-cs"/>
        </a:defRPr>
      </a:lvl3pPr>
      <a:lvl4pPr marL="694944" indent="-173736" algn="l" defTabSz="914400" rtl="0" eaLnBrk="1" latinLnBrk="0" hangingPunct="1">
        <a:lnSpc>
          <a:spcPct val="100000"/>
        </a:lnSpc>
        <a:spcBef>
          <a:spcPts val="0"/>
        </a:spcBef>
        <a:buClr>
          <a:schemeClr val="accent2"/>
        </a:buClr>
        <a:buFont typeface="Arial" panose="020B0604020202020204" pitchFamily="34" charset="0"/>
        <a:buChar char="•"/>
        <a:defRPr sz="1400" b="0" i="0" kern="1200">
          <a:solidFill>
            <a:schemeClr val="tx1"/>
          </a:solidFill>
          <a:latin typeface="Calibri" panose="020F0502020204030204" pitchFamily="34" charset="0"/>
          <a:ea typeface="+mn-ea"/>
          <a:cs typeface="+mn-cs"/>
        </a:defRPr>
      </a:lvl4pPr>
      <a:lvl5pPr marL="868680" indent="-173736" algn="l" defTabSz="914400" rtl="0" eaLnBrk="1" latinLnBrk="0" hangingPunct="1">
        <a:lnSpc>
          <a:spcPct val="100000"/>
        </a:lnSpc>
        <a:spcBef>
          <a:spcPts val="0"/>
        </a:spcBef>
        <a:buClr>
          <a:schemeClr val="accent2"/>
        </a:buClr>
        <a:buFont typeface="Arial" panose="020B0604020202020204" pitchFamily="34" charset="0"/>
        <a:buChar char="•"/>
        <a:defRPr sz="1400" b="0" i="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28" userDrawn="1">
          <p15:clr>
            <a:srgbClr val="F26B43"/>
          </p15:clr>
        </p15:guide>
        <p15:guide id="3" pos="7152" userDrawn="1">
          <p15:clr>
            <a:srgbClr val="F26B43"/>
          </p15:clr>
        </p15:guide>
        <p15:guide id="4" orient="horz" pos="600" userDrawn="1">
          <p15:clr>
            <a:srgbClr val="F26B43"/>
          </p15:clr>
        </p15:guide>
        <p15:guide id="5" orient="horz" pos="3744" userDrawn="1">
          <p15:clr>
            <a:srgbClr val="F26B43"/>
          </p15:clr>
        </p15:guide>
        <p15:guide id="6"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15.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4.xml"/><Relationship Id="rId5" Type="http://schemas.openxmlformats.org/officeDocument/2006/relationships/image" Target="../media/image36.emf"/><Relationship Id="rId4" Type="http://schemas.openxmlformats.org/officeDocument/2006/relationships/package" Target="../embeddings/Microsoft_Excel_Worksheet.xlsx"/></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8.png"/><Relationship Id="rId1" Type="http://schemas.openxmlformats.org/officeDocument/2006/relationships/slideLayout" Target="../slideLayouts/slideLayout4.xml"/><Relationship Id="rId5" Type="http://schemas.openxmlformats.org/officeDocument/2006/relationships/image" Target="../media/image39.emf"/><Relationship Id="rId4" Type="http://schemas.openxmlformats.org/officeDocument/2006/relationships/package" Target="../embeddings/Microsoft_Excel_Worksheet1.xlsx"/></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1.jpeg"/><Relationship Id="rId1" Type="http://schemas.openxmlformats.org/officeDocument/2006/relationships/slideLayout" Target="../slideLayouts/slideLayout4.xml"/><Relationship Id="rId5" Type="http://schemas.openxmlformats.org/officeDocument/2006/relationships/image" Target="../media/image52.emf"/><Relationship Id="rId4" Type="http://schemas.openxmlformats.org/officeDocument/2006/relationships/package" Target="../embeddings/Microsoft_Excel_Worksheet2.xlsx"/></Relationships>
</file>

<file path=ppt/slides/_rels/slide3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4.xml"/><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package" Target="../embeddings/Microsoft_Excel_Worksheet3.xlsx"/><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hyperlink" Target="https://hqms.hgihost.com/nmhg/login.aspx"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hqms.hgihost.com/nmhg/login.aspx" TargetMode="External"/><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FC54CC06-CDBD-4640-BC32-A4F9DEBF2B16}"/>
              </a:ext>
            </a:extLst>
          </p:cNvPr>
          <p:cNvSpPr txBox="1">
            <a:spLocks/>
          </p:cNvSpPr>
          <p:nvPr/>
        </p:nvSpPr>
        <p:spPr bwMode="auto">
          <a:xfrm>
            <a:off x="1314274" y="3846003"/>
            <a:ext cx="9563449" cy="13001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normAutofit/>
          </a:bodyPr>
          <a:lstStyle>
            <a:lvl1pPr marL="173736" indent="-173736" algn="l" defTabSz="914400" rtl="0" eaLnBrk="1" latinLnBrk="0" hangingPunct="1">
              <a:lnSpc>
                <a:spcPct val="85000"/>
              </a:lnSpc>
              <a:spcBef>
                <a:spcPts val="1000"/>
              </a:spcBef>
              <a:buClr>
                <a:schemeClr val="accent2"/>
              </a:buClr>
              <a:buFont typeface="Arial" panose="020B0604020202020204" pitchFamily="34" charset="0"/>
              <a:buChar char="•"/>
              <a:defRPr sz="1800" b="0" i="0" kern="1200">
                <a:solidFill>
                  <a:schemeClr val="tx1"/>
                </a:solidFill>
                <a:latin typeface="Calibri" panose="020F0502020204030204" pitchFamily="34" charset="0"/>
                <a:ea typeface="Calibri" panose="020F0502020204030204" pitchFamily="34" charset="0"/>
                <a:cs typeface="+mn-cs"/>
              </a:defRPr>
            </a:lvl1pPr>
            <a:lvl2pPr marL="347472" indent="-173736" algn="l" defTabSz="914400" rtl="0" eaLnBrk="1" latinLnBrk="0" hangingPunct="1">
              <a:lnSpc>
                <a:spcPct val="100000"/>
              </a:lnSpc>
              <a:spcBef>
                <a:spcPts val="0"/>
              </a:spcBef>
              <a:buClr>
                <a:schemeClr val="accent2"/>
              </a:buClr>
              <a:buFont typeface="Arial" panose="020B0604020202020204" pitchFamily="34" charset="0"/>
              <a:buChar char="•"/>
              <a:defRPr sz="1400" b="0" i="0" kern="1200">
                <a:solidFill>
                  <a:schemeClr val="tx1"/>
                </a:solidFill>
                <a:latin typeface="Calibri" panose="020F0502020204030204" pitchFamily="34" charset="0"/>
                <a:ea typeface="+mn-ea"/>
                <a:cs typeface="+mn-cs"/>
              </a:defRPr>
            </a:lvl2pPr>
            <a:lvl3pPr marL="521208" indent="-173736" algn="l" defTabSz="914400" rtl="0" eaLnBrk="1" latinLnBrk="0" hangingPunct="1">
              <a:lnSpc>
                <a:spcPct val="100000"/>
              </a:lnSpc>
              <a:spcBef>
                <a:spcPts val="0"/>
              </a:spcBef>
              <a:buClr>
                <a:schemeClr val="accent2"/>
              </a:buClr>
              <a:buFont typeface="Arial" panose="020B0604020202020204" pitchFamily="34" charset="0"/>
              <a:buChar char="•"/>
              <a:defRPr sz="1400" b="0" i="0" kern="1200">
                <a:solidFill>
                  <a:schemeClr val="tx1"/>
                </a:solidFill>
                <a:latin typeface="Calibri" panose="020F0502020204030204" pitchFamily="34" charset="0"/>
                <a:ea typeface="+mn-ea"/>
                <a:cs typeface="+mn-cs"/>
              </a:defRPr>
            </a:lvl3pPr>
            <a:lvl4pPr marL="694944" indent="-173736" algn="l" defTabSz="914400" rtl="0" eaLnBrk="1" latinLnBrk="0" hangingPunct="1">
              <a:lnSpc>
                <a:spcPct val="100000"/>
              </a:lnSpc>
              <a:spcBef>
                <a:spcPts val="0"/>
              </a:spcBef>
              <a:buClr>
                <a:schemeClr val="accent2"/>
              </a:buClr>
              <a:buFont typeface="Arial" panose="020B0604020202020204" pitchFamily="34" charset="0"/>
              <a:buChar char="•"/>
              <a:defRPr sz="1400" b="0" i="0" kern="1200">
                <a:solidFill>
                  <a:schemeClr val="tx1"/>
                </a:solidFill>
                <a:latin typeface="Calibri" panose="020F0502020204030204" pitchFamily="34" charset="0"/>
                <a:ea typeface="+mn-ea"/>
                <a:cs typeface="+mn-cs"/>
              </a:defRPr>
            </a:lvl4pPr>
            <a:lvl5pPr marL="868680" indent="-173736" algn="l" defTabSz="914400" rtl="0" eaLnBrk="1" latinLnBrk="0" hangingPunct="1">
              <a:lnSpc>
                <a:spcPct val="100000"/>
              </a:lnSpc>
              <a:spcBef>
                <a:spcPts val="0"/>
              </a:spcBef>
              <a:buClr>
                <a:schemeClr val="accent2"/>
              </a:buClr>
              <a:buFont typeface="Arial" panose="020B0604020202020204" pitchFamily="34" charset="0"/>
              <a:buChar char="•"/>
              <a:defRPr sz="1400" b="0" i="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defRPr/>
            </a:pPr>
            <a:r>
              <a:rPr lang="en-GB" altLang="en-US" sz="4400">
                <a:solidFill>
                  <a:schemeClr val="bg1"/>
                </a:solidFill>
                <a:ea typeface="ヒラギノ角ゴ Pro W3"/>
                <a:cs typeface="Arial" pitchFamily="34" charset="0"/>
              </a:rPr>
              <a:t>Training - Completing ICAM For Suppliers</a:t>
            </a:r>
            <a:endParaRPr lang="en-GB" altLang="en-US" sz="4400" dirty="0">
              <a:solidFill>
                <a:schemeClr val="bg1"/>
              </a:solidFill>
              <a:ea typeface="ヒラギノ角ゴ Pro W3"/>
              <a:cs typeface="Arial" pitchFamily="34" charset="0"/>
            </a:endParaRPr>
          </a:p>
        </p:txBody>
      </p:sp>
      <p:pic>
        <p:nvPicPr>
          <p:cNvPr id="6" name="Picture 5">
            <a:extLst>
              <a:ext uri="{FF2B5EF4-FFF2-40B4-BE49-F238E27FC236}">
                <a16:creationId xmlns:a16="http://schemas.microsoft.com/office/drawing/2014/main" id="{1B24D7E1-B09C-4162-89DA-68BC6FDC77D0}"/>
              </a:ext>
            </a:extLst>
          </p:cNvPr>
          <p:cNvPicPr>
            <a:picLocks noChangeAspect="1"/>
          </p:cNvPicPr>
          <p:nvPr/>
        </p:nvPicPr>
        <p:blipFill>
          <a:blip r:embed="rId2"/>
          <a:stretch>
            <a:fillRect/>
          </a:stretch>
        </p:blipFill>
        <p:spPr>
          <a:xfrm>
            <a:off x="2962607" y="1991409"/>
            <a:ext cx="6266786" cy="1300163"/>
          </a:xfrm>
          <a:prstGeom prst="rect">
            <a:avLst/>
          </a:prstGeom>
        </p:spPr>
      </p:pic>
    </p:spTree>
    <p:extLst>
      <p:ext uri="{BB962C8B-B14F-4D97-AF65-F5344CB8AC3E}">
        <p14:creationId xmlns:p14="http://schemas.microsoft.com/office/powerpoint/2010/main" val="2175558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70077629-79B5-52B3-BA24-31835A718685}"/>
              </a:ext>
            </a:extLst>
          </p:cNvPr>
          <p:cNvSpPr>
            <a:spLocks noGrp="1"/>
          </p:cNvSpPr>
          <p:nvPr>
            <p:ph type="sldNum" sz="quarter" idx="12"/>
          </p:nvPr>
        </p:nvSpPr>
        <p:spPr>
          <a:xfrm>
            <a:off x="11016063" y="6387845"/>
            <a:ext cx="337736" cy="365125"/>
          </a:xfrm>
        </p:spPr>
        <p:txBody>
          <a:bodyPr/>
          <a:lstStyle/>
          <a:p>
            <a:fld id="{561BFC99-6E59-499C-A4BD-677E562B6E93}" type="slidenum">
              <a:rPr lang="en-US" smtClean="0"/>
              <a:pPr/>
              <a:t>10</a:t>
            </a:fld>
            <a:endParaRPr lang="en-US" dirty="0"/>
          </a:p>
        </p:txBody>
      </p:sp>
      <p:sp>
        <p:nvSpPr>
          <p:cNvPr id="6" name="Date Placeholder 5">
            <a:extLst>
              <a:ext uri="{FF2B5EF4-FFF2-40B4-BE49-F238E27FC236}">
                <a16:creationId xmlns:a16="http://schemas.microsoft.com/office/drawing/2014/main" id="{B0552D8D-BB07-990D-CE2C-3D5174732D4B}"/>
              </a:ext>
            </a:extLst>
          </p:cNvPr>
          <p:cNvSpPr>
            <a:spLocks noGrp="1"/>
          </p:cNvSpPr>
          <p:nvPr>
            <p:ph type="dt" sz="half" idx="4294967295"/>
          </p:nvPr>
        </p:nvSpPr>
        <p:spPr>
          <a:xfrm>
            <a:off x="9448800" y="6388100"/>
            <a:ext cx="2743200" cy="365125"/>
          </a:xfrm>
          <a:prstGeom prst="rect">
            <a:avLst/>
          </a:prstGeom>
        </p:spPr>
        <p:txBody>
          <a:bodyPr/>
          <a:lstStyle/>
          <a:p>
            <a:fld id="{53972399-1081-A54F-8177-7C81F7EFF9EC}" type="datetime1">
              <a:rPr lang="en-US" smtClean="0"/>
              <a:t>9/8/2025</a:t>
            </a:fld>
            <a:endParaRPr lang="en-US" dirty="0"/>
          </a:p>
        </p:txBody>
      </p:sp>
      <p:pic>
        <p:nvPicPr>
          <p:cNvPr id="2" name="Picture 3">
            <a:extLst>
              <a:ext uri="{FF2B5EF4-FFF2-40B4-BE49-F238E27FC236}">
                <a16:creationId xmlns:a16="http://schemas.microsoft.com/office/drawing/2014/main" id="{EA79215A-926F-54F1-4015-4DF89AFCE3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4356" y="1462685"/>
            <a:ext cx="4052887" cy="3119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a:extLst>
              <a:ext uri="{FF2B5EF4-FFF2-40B4-BE49-F238E27FC236}">
                <a16:creationId xmlns:a16="http://schemas.microsoft.com/office/drawing/2014/main" id="{EAC4EB78-90CD-D355-F215-5850B8117C3A}"/>
              </a:ext>
            </a:extLst>
          </p:cNvPr>
          <p:cNvSpPr txBox="1">
            <a:spLocks/>
          </p:cNvSpPr>
          <p:nvPr/>
        </p:nvSpPr>
        <p:spPr>
          <a:xfrm>
            <a:off x="345165" y="95250"/>
            <a:ext cx="11501670" cy="727075"/>
          </a:xfrm>
          <a:prstGeom prst="rect">
            <a:avLst/>
          </a:prstGeom>
        </p:spPr>
        <p:txBody>
          <a:bodyPr vert="horz" lIns="0" tIns="0" rIns="0" bIns="0" rtlCol="0" anchor="b" anchorCtr="0">
            <a:no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defRPr/>
            </a:pPr>
            <a:r>
              <a:rPr lang="en-GB" dirty="0"/>
              <a:t>IE11 Compatibility issue</a:t>
            </a:r>
          </a:p>
        </p:txBody>
      </p:sp>
      <p:sp>
        <p:nvSpPr>
          <p:cNvPr id="4" name="TextBox 6">
            <a:extLst>
              <a:ext uri="{FF2B5EF4-FFF2-40B4-BE49-F238E27FC236}">
                <a16:creationId xmlns:a16="http://schemas.microsoft.com/office/drawing/2014/main" id="{D070985B-0633-3957-27F0-5ECC12CBC51E}"/>
              </a:ext>
            </a:extLst>
          </p:cNvPr>
          <p:cNvSpPr txBox="1">
            <a:spLocks noChangeArrowheads="1"/>
          </p:cNvSpPr>
          <p:nvPr/>
        </p:nvSpPr>
        <p:spPr bwMode="auto">
          <a:xfrm>
            <a:off x="6576968" y="2251673"/>
            <a:ext cx="4079875"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200" b="0" i="0">
                <a:ea typeface="ヒラギノ角ゴ Pro W3"/>
                <a:cs typeface="Arial" pitchFamily="34" charset="0"/>
              </a:rPr>
              <a:t>3. Click on “Add”.</a:t>
            </a:r>
          </a:p>
          <a:p>
            <a:pPr eaLnBrk="1" hangingPunct="1">
              <a:spcBef>
                <a:spcPct val="20000"/>
              </a:spcBef>
              <a:buSzPct val="100000"/>
            </a:pPr>
            <a:endParaRPr lang="en-GB" altLang="en-US" sz="1200" b="0" i="0">
              <a:ea typeface="ヒラギノ角ゴ Pro W3"/>
              <a:cs typeface="Arial" pitchFamily="34" charset="0"/>
            </a:endParaRPr>
          </a:p>
          <a:p>
            <a:pPr eaLnBrk="1" hangingPunct="1">
              <a:spcBef>
                <a:spcPct val="20000"/>
              </a:spcBef>
              <a:buSzPct val="100000"/>
            </a:pPr>
            <a:r>
              <a:rPr lang="en-GB" altLang="en-US" sz="1200" b="0" i="0">
                <a:ea typeface="ヒラギノ角ゴ Pro W3"/>
                <a:cs typeface="Arial" pitchFamily="34" charset="0"/>
              </a:rPr>
              <a:t>4. The HQMS address will appear here.</a:t>
            </a:r>
          </a:p>
          <a:p>
            <a:pPr eaLnBrk="1" hangingPunct="1">
              <a:spcBef>
                <a:spcPct val="20000"/>
              </a:spcBef>
              <a:buSzPct val="100000"/>
            </a:pPr>
            <a:endParaRPr lang="en-GB" altLang="en-US" sz="1200" b="0" i="0">
              <a:ea typeface="ヒラギノ角ゴ Pro W3"/>
              <a:cs typeface="Arial" pitchFamily="34" charset="0"/>
            </a:endParaRPr>
          </a:p>
          <a:p>
            <a:pPr eaLnBrk="1" hangingPunct="1">
              <a:spcBef>
                <a:spcPct val="20000"/>
              </a:spcBef>
              <a:buSzPct val="100000"/>
            </a:pPr>
            <a:r>
              <a:rPr lang="en-GB" altLang="en-US" sz="1200" b="0" i="0">
                <a:ea typeface="ヒラギノ角ゴ Pro W3"/>
                <a:cs typeface="Arial" pitchFamily="34" charset="0"/>
              </a:rPr>
              <a:t>5. Click “Close”</a:t>
            </a:r>
          </a:p>
          <a:p>
            <a:pPr eaLnBrk="1" hangingPunct="1">
              <a:spcBef>
                <a:spcPct val="20000"/>
              </a:spcBef>
              <a:buSzPct val="100000"/>
            </a:pPr>
            <a:endParaRPr lang="en-GB" altLang="en-US" sz="1200" b="0" i="0">
              <a:ea typeface="ヒラギノ角ゴ Pro W3"/>
              <a:cs typeface="Arial" pitchFamily="34" charset="0"/>
            </a:endParaRPr>
          </a:p>
          <a:p>
            <a:pPr eaLnBrk="1" hangingPunct="1">
              <a:spcBef>
                <a:spcPct val="20000"/>
              </a:spcBef>
              <a:buSzPct val="100000"/>
            </a:pPr>
            <a:r>
              <a:rPr lang="en-GB" altLang="en-US" sz="1200" b="0" i="0">
                <a:ea typeface="ヒラギノ角ゴ Pro W3"/>
                <a:cs typeface="Arial" pitchFamily="34" charset="0"/>
              </a:rPr>
              <a:t>6. Close your IE window and restart.</a:t>
            </a:r>
          </a:p>
        </p:txBody>
      </p:sp>
      <p:cxnSp>
        <p:nvCxnSpPr>
          <p:cNvPr id="5" name="Straight Arrow Connector 4">
            <a:extLst>
              <a:ext uri="{FF2B5EF4-FFF2-40B4-BE49-F238E27FC236}">
                <a16:creationId xmlns:a16="http://schemas.microsoft.com/office/drawing/2014/main" id="{77B9B095-82D5-1977-4EBA-73A3117A0955}"/>
              </a:ext>
            </a:extLst>
          </p:cNvPr>
          <p:cNvCxnSpPr>
            <a:cxnSpLocks noChangeShapeType="1"/>
            <a:endCxn id="7" idx="3"/>
          </p:cNvCxnSpPr>
          <p:nvPr/>
        </p:nvCxnSpPr>
        <p:spPr bwMode="auto">
          <a:xfrm flipH="1">
            <a:off x="4848181" y="2396135"/>
            <a:ext cx="1728787" cy="215900"/>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tangle 6">
            <a:extLst>
              <a:ext uri="{FF2B5EF4-FFF2-40B4-BE49-F238E27FC236}">
                <a16:creationId xmlns:a16="http://schemas.microsoft.com/office/drawing/2014/main" id="{6AD76A86-852D-640F-E78F-5B6B684B7BD9}"/>
              </a:ext>
            </a:extLst>
          </p:cNvPr>
          <p:cNvSpPr/>
          <p:nvPr/>
        </p:nvSpPr>
        <p:spPr>
          <a:xfrm>
            <a:off x="4416381" y="2521548"/>
            <a:ext cx="431800" cy="180975"/>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9" name="Rectangle 8">
            <a:extLst>
              <a:ext uri="{FF2B5EF4-FFF2-40B4-BE49-F238E27FC236}">
                <a16:creationId xmlns:a16="http://schemas.microsoft.com/office/drawing/2014/main" id="{5E4D87CD-6B20-8EFD-0C1E-CD11CB5A697D}"/>
              </a:ext>
            </a:extLst>
          </p:cNvPr>
          <p:cNvSpPr/>
          <p:nvPr/>
        </p:nvSpPr>
        <p:spPr>
          <a:xfrm>
            <a:off x="3047956" y="2723160"/>
            <a:ext cx="1225550" cy="29845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cxnSp>
        <p:nvCxnSpPr>
          <p:cNvPr id="10" name="Straight Arrow Connector 4">
            <a:extLst>
              <a:ext uri="{FF2B5EF4-FFF2-40B4-BE49-F238E27FC236}">
                <a16:creationId xmlns:a16="http://schemas.microsoft.com/office/drawing/2014/main" id="{9D421207-EDB3-13D2-F9CF-522ABC1E7982}"/>
              </a:ext>
            </a:extLst>
          </p:cNvPr>
          <p:cNvCxnSpPr>
            <a:cxnSpLocks noChangeShapeType="1"/>
            <a:endCxn id="9" idx="3"/>
          </p:cNvCxnSpPr>
          <p:nvPr/>
        </p:nvCxnSpPr>
        <p:spPr bwMode="auto">
          <a:xfrm flipH="1">
            <a:off x="4273506" y="2827935"/>
            <a:ext cx="2303462" cy="44450"/>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10">
            <a:extLst>
              <a:ext uri="{FF2B5EF4-FFF2-40B4-BE49-F238E27FC236}">
                <a16:creationId xmlns:a16="http://schemas.microsoft.com/office/drawing/2014/main" id="{EEA9462A-9732-6435-1C33-DE59D2644BD4}"/>
              </a:ext>
            </a:extLst>
          </p:cNvPr>
          <p:cNvSpPr/>
          <p:nvPr/>
        </p:nvSpPr>
        <p:spPr>
          <a:xfrm>
            <a:off x="4430668" y="3966173"/>
            <a:ext cx="431800" cy="230187"/>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cxnSp>
        <p:nvCxnSpPr>
          <p:cNvPr id="12" name="Straight Arrow Connector 4">
            <a:extLst>
              <a:ext uri="{FF2B5EF4-FFF2-40B4-BE49-F238E27FC236}">
                <a16:creationId xmlns:a16="http://schemas.microsoft.com/office/drawing/2014/main" id="{D8A7F31B-7235-DE72-1A6F-24D7506FAAD5}"/>
              </a:ext>
            </a:extLst>
          </p:cNvPr>
          <p:cNvCxnSpPr>
            <a:cxnSpLocks noChangeShapeType="1"/>
            <a:endCxn id="11" idx="3"/>
          </p:cNvCxnSpPr>
          <p:nvPr/>
        </p:nvCxnSpPr>
        <p:spPr bwMode="auto">
          <a:xfrm flipH="1">
            <a:off x="4862468" y="3259735"/>
            <a:ext cx="1785938" cy="822325"/>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20525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70077629-79B5-52B3-BA24-31835A718685}"/>
              </a:ext>
            </a:extLst>
          </p:cNvPr>
          <p:cNvSpPr>
            <a:spLocks noGrp="1"/>
          </p:cNvSpPr>
          <p:nvPr>
            <p:ph type="sldNum" sz="quarter" idx="12"/>
          </p:nvPr>
        </p:nvSpPr>
        <p:spPr>
          <a:xfrm>
            <a:off x="11016063" y="6387845"/>
            <a:ext cx="337736" cy="365125"/>
          </a:xfrm>
        </p:spPr>
        <p:txBody>
          <a:bodyPr/>
          <a:lstStyle/>
          <a:p>
            <a:fld id="{561BFC99-6E59-499C-A4BD-677E562B6E93}" type="slidenum">
              <a:rPr lang="en-US" smtClean="0"/>
              <a:pPr/>
              <a:t>11</a:t>
            </a:fld>
            <a:endParaRPr lang="en-US" dirty="0"/>
          </a:p>
        </p:txBody>
      </p:sp>
      <p:pic>
        <p:nvPicPr>
          <p:cNvPr id="2" name="Picture 2">
            <a:extLst>
              <a:ext uri="{FF2B5EF4-FFF2-40B4-BE49-F238E27FC236}">
                <a16:creationId xmlns:a16="http://schemas.microsoft.com/office/drawing/2014/main" id="{DAE47863-F224-A8FB-2A02-523E77CC8B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1688" y="1305592"/>
            <a:ext cx="4428356" cy="2278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a:extLst>
              <a:ext uri="{FF2B5EF4-FFF2-40B4-BE49-F238E27FC236}">
                <a16:creationId xmlns:a16="http://schemas.microsoft.com/office/drawing/2014/main" id="{345154C2-D108-2C37-0574-59721C591DD8}"/>
              </a:ext>
            </a:extLst>
          </p:cNvPr>
          <p:cNvSpPr txBox="1">
            <a:spLocks/>
          </p:cNvSpPr>
          <p:nvPr/>
        </p:nvSpPr>
        <p:spPr>
          <a:xfrm>
            <a:off x="458053" y="104775"/>
            <a:ext cx="11082220" cy="727075"/>
          </a:xfrm>
          <a:prstGeom prst="rect">
            <a:avLst/>
          </a:prstGeom>
        </p:spPr>
        <p:txBody>
          <a:bodyPr vert="horz" lIns="0" tIns="0" rIns="0" bIns="0" rtlCol="0" anchor="b" anchorCtr="0">
            <a:no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defRPr/>
            </a:pPr>
            <a:r>
              <a:rPr lang="en-GB" dirty="0"/>
              <a:t>Change Log In Password</a:t>
            </a:r>
          </a:p>
        </p:txBody>
      </p:sp>
      <p:pic>
        <p:nvPicPr>
          <p:cNvPr id="4" name="Picture 3">
            <a:extLst>
              <a:ext uri="{FF2B5EF4-FFF2-40B4-BE49-F238E27FC236}">
                <a16:creationId xmlns:a16="http://schemas.microsoft.com/office/drawing/2014/main" id="{215AD45F-CFB1-DD4C-1DEA-21A771D175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5126" y="1305592"/>
            <a:ext cx="4321175" cy="294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a:extLst>
              <a:ext uri="{FF2B5EF4-FFF2-40B4-BE49-F238E27FC236}">
                <a16:creationId xmlns:a16="http://schemas.microsoft.com/office/drawing/2014/main" id="{D89857BF-3792-6F03-E2B2-836492794E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5126" y="4729829"/>
            <a:ext cx="4321175"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0EA90CB1-DC41-B1E9-3853-C988975AC924}"/>
              </a:ext>
            </a:extLst>
          </p:cNvPr>
          <p:cNvSpPr txBox="1">
            <a:spLocks noChangeArrowheads="1"/>
          </p:cNvSpPr>
          <p:nvPr/>
        </p:nvSpPr>
        <p:spPr bwMode="auto">
          <a:xfrm>
            <a:off x="2037913" y="3793204"/>
            <a:ext cx="407987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200" b="0" i="0">
                <a:ea typeface="ヒラギノ角ゴ Pro W3"/>
                <a:cs typeface="Arial" pitchFamily="34" charset="0"/>
              </a:rPr>
              <a:t>1. Click on “my HQMS settings”.</a:t>
            </a:r>
          </a:p>
          <a:p>
            <a:pPr eaLnBrk="1" hangingPunct="1">
              <a:spcBef>
                <a:spcPct val="20000"/>
              </a:spcBef>
              <a:buSzPct val="100000"/>
            </a:pPr>
            <a:endParaRPr lang="en-GB" altLang="en-US" sz="1200" b="0" i="0">
              <a:ea typeface="ヒラギノ角ゴ Pro W3"/>
              <a:cs typeface="Arial" pitchFamily="34" charset="0"/>
            </a:endParaRPr>
          </a:p>
          <a:p>
            <a:pPr eaLnBrk="1" hangingPunct="1">
              <a:spcBef>
                <a:spcPct val="20000"/>
              </a:spcBef>
              <a:buSzPct val="100000"/>
            </a:pPr>
            <a:r>
              <a:rPr lang="en-GB" altLang="en-US" sz="1200" b="0" i="0">
                <a:ea typeface="ヒラギノ角ゴ Pro W3"/>
                <a:cs typeface="Arial" pitchFamily="34" charset="0"/>
              </a:rPr>
              <a:t>2. Select the tick box beside “Change Login Password”</a:t>
            </a:r>
          </a:p>
          <a:p>
            <a:pPr eaLnBrk="1" hangingPunct="1">
              <a:spcBef>
                <a:spcPct val="20000"/>
              </a:spcBef>
              <a:buSzPct val="100000"/>
            </a:pPr>
            <a:endParaRPr lang="en-GB" altLang="en-US" sz="1200" b="0" i="0">
              <a:ea typeface="ヒラギノ角ゴ Pro W3"/>
              <a:cs typeface="Arial" pitchFamily="34" charset="0"/>
            </a:endParaRPr>
          </a:p>
          <a:p>
            <a:pPr eaLnBrk="1" hangingPunct="1">
              <a:spcBef>
                <a:spcPct val="20000"/>
              </a:spcBef>
              <a:buSzPct val="100000"/>
            </a:pPr>
            <a:r>
              <a:rPr lang="en-GB" altLang="en-US" sz="1200" b="0" i="0">
                <a:ea typeface="ヒラギノ角ゴ Pro W3"/>
                <a:cs typeface="Arial" pitchFamily="34" charset="0"/>
              </a:rPr>
              <a:t>3. Enter your current password, then your new password details and click on “Save”.</a:t>
            </a:r>
          </a:p>
        </p:txBody>
      </p:sp>
      <p:sp>
        <p:nvSpPr>
          <p:cNvPr id="9" name="Rectangle 8">
            <a:extLst>
              <a:ext uri="{FF2B5EF4-FFF2-40B4-BE49-F238E27FC236}">
                <a16:creationId xmlns:a16="http://schemas.microsoft.com/office/drawing/2014/main" id="{D09DFE42-4D25-4245-775E-2DC7E75BCA52}"/>
              </a:ext>
            </a:extLst>
          </p:cNvPr>
          <p:cNvSpPr/>
          <p:nvPr/>
        </p:nvSpPr>
        <p:spPr>
          <a:xfrm>
            <a:off x="4749512" y="2651320"/>
            <a:ext cx="1152376" cy="180181"/>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0" name="Rectangle 9">
            <a:extLst>
              <a:ext uri="{FF2B5EF4-FFF2-40B4-BE49-F238E27FC236}">
                <a16:creationId xmlns:a16="http://schemas.microsoft.com/office/drawing/2014/main" id="{18445811-331A-30E6-B1A3-D94F5D88E30C}"/>
              </a:ext>
            </a:extLst>
          </p:cNvPr>
          <p:cNvSpPr/>
          <p:nvPr/>
        </p:nvSpPr>
        <p:spPr>
          <a:xfrm>
            <a:off x="6333688" y="3336004"/>
            <a:ext cx="1236663" cy="327025"/>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1" name="Right Arrow 2">
            <a:extLst>
              <a:ext uri="{FF2B5EF4-FFF2-40B4-BE49-F238E27FC236}">
                <a16:creationId xmlns:a16="http://schemas.microsoft.com/office/drawing/2014/main" id="{1722799E-01C1-E923-2D95-9E1B540067EF}"/>
              </a:ext>
            </a:extLst>
          </p:cNvPr>
          <p:cNvSpPr/>
          <p:nvPr/>
        </p:nvSpPr>
        <p:spPr>
          <a:xfrm>
            <a:off x="5901888" y="2381048"/>
            <a:ext cx="431800" cy="360363"/>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2" name="Picture 6">
            <a:extLst>
              <a:ext uri="{FF2B5EF4-FFF2-40B4-BE49-F238E27FC236}">
                <a16:creationId xmlns:a16="http://schemas.microsoft.com/office/drawing/2014/main" id="{BD7972F9-31F0-EE26-6F9D-D1284DA540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7588" y="4255167"/>
            <a:ext cx="47625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a:extLst>
              <a:ext uri="{FF2B5EF4-FFF2-40B4-BE49-F238E27FC236}">
                <a16:creationId xmlns:a16="http://schemas.microsoft.com/office/drawing/2014/main" id="{3402D183-9C3D-3075-84B5-D7B7C0308145}"/>
              </a:ext>
            </a:extLst>
          </p:cNvPr>
          <p:cNvSpPr/>
          <p:nvPr/>
        </p:nvSpPr>
        <p:spPr>
          <a:xfrm>
            <a:off x="7760851" y="5018754"/>
            <a:ext cx="1236662" cy="530225"/>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4" name="Rectangle 13">
            <a:extLst>
              <a:ext uri="{FF2B5EF4-FFF2-40B4-BE49-F238E27FC236}">
                <a16:creationId xmlns:a16="http://schemas.microsoft.com/office/drawing/2014/main" id="{11BE0DC9-2BFA-5DD5-A103-6283993E8FFA}"/>
              </a:ext>
            </a:extLst>
          </p:cNvPr>
          <p:cNvSpPr/>
          <p:nvPr/>
        </p:nvSpPr>
        <p:spPr>
          <a:xfrm>
            <a:off x="9573776" y="5306092"/>
            <a:ext cx="581025" cy="265112"/>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3593850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70077629-79B5-52B3-BA24-31835A718685}"/>
              </a:ext>
            </a:extLst>
          </p:cNvPr>
          <p:cNvSpPr>
            <a:spLocks noGrp="1"/>
          </p:cNvSpPr>
          <p:nvPr>
            <p:ph type="sldNum" sz="quarter" idx="12"/>
          </p:nvPr>
        </p:nvSpPr>
        <p:spPr>
          <a:xfrm>
            <a:off x="11016063" y="6387845"/>
            <a:ext cx="337736" cy="365125"/>
          </a:xfrm>
        </p:spPr>
        <p:txBody>
          <a:bodyPr/>
          <a:lstStyle/>
          <a:p>
            <a:fld id="{561BFC99-6E59-499C-A4BD-677E562B6E93}" type="slidenum">
              <a:rPr lang="en-US" smtClean="0"/>
              <a:pPr/>
              <a:t>12</a:t>
            </a:fld>
            <a:endParaRPr lang="en-US" dirty="0"/>
          </a:p>
        </p:txBody>
      </p:sp>
      <p:pic>
        <p:nvPicPr>
          <p:cNvPr id="2" name="Picture 2">
            <a:extLst>
              <a:ext uri="{FF2B5EF4-FFF2-40B4-BE49-F238E27FC236}">
                <a16:creationId xmlns:a16="http://schemas.microsoft.com/office/drawing/2014/main" id="{48A0CB8E-64E7-09F2-3521-AF6C9C4112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2562" y="1222248"/>
            <a:ext cx="4428356" cy="2278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a:extLst>
              <a:ext uri="{FF2B5EF4-FFF2-40B4-BE49-F238E27FC236}">
                <a16:creationId xmlns:a16="http://schemas.microsoft.com/office/drawing/2014/main" id="{F815BC74-9F36-B421-1F91-FC9DE072B031}"/>
              </a:ext>
            </a:extLst>
          </p:cNvPr>
          <p:cNvSpPr txBox="1">
            <a:spLocks/>
          </p:cNvSpPr>
          <p:nvPr/>
        </p:nvSpPr>
        <p:spPr>
          <a:xfrm>
            <a:off x="334183" y="87313"/>
            <a:ext cx="11644283" cy="727075"/>
          </a:xfrm>
          <a:prstGeom prst="rect">
            <a:avLst/>
          </a:prstGeom>
        </p:spPr>
        <p:txBody>
          <a:bodyPr vert="horz" lIns="0" tIns="0" rIns="0" bIns="0" rtlCol="0" anchor="b" anchorCtr="0">
            <a:no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defRPr/>
            </a:pPr>
            <a:r>
              <a:rPr lang="en-GB" dirty="0"/>
              <a:t>Set up/Change E-signature</a:t>
            </a:r>
          </a:p>
        </p:txBody>
      </p:sp>
      <p:pic>
        <p:nvPicPr>
          <p:cNvPr id="4" name="Picture 3">
            <a:extLst>
              <a:ext uri="{FF2B5EF4-FFF2-40B4-BE49-F238E27FC236}">
                <a16:creationId xmlns:a16="http://schemas.microsoft.com/office/drawing/2014/main" id="{69D003B1-C7C4-E895-65DE-6091C4657F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222248"/>
            <a:ext cx="4321175" cy="294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6">
            <a:extLst>
              <a:ext uri="{FF2B5EF4-FFF2-40B4-BE49-F238E27FC236}">
                <a16:creationId xmlns:a16="http://schemas.microsoft.com/office/drawing/2014/main" id="{D051CEAA-8B91-FB72-F395-90CF6AE963CB}"/>
              </a:ext>
            </a:extLst>
          </p:cNvPr>
          <p:cNvSpPr txBox="1">
            <a:spLocks noChangeArrowheads="1"/>
          </p:cNvSpPr>
          <p:nvPr/>
        </p:nvSpPr>
        <p:spPr bwMode="auto">
          <a:xfrm>
            <a:off x="1728787" y="3709860"/>
            <a:ext cx="4440238"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200" b="0" i="0">
                <a:ea typeface="ヒラギノ角ゴ Pro W3"/>
                <a:cs typeface="Arial" pitchFamily="34" charset="0"/>
              </a:rPr>
              <a:t>1. Click on “my HQMS settings”.</a:t>
            </a:r>
          </a:p>
          <a:p>
            <a:pPr eaLnBrk="1" hangingPunct="1">
              <a:spcBef>
                <a:spcPct val="20000"/>
              </a:spcBef>
              <a:buSzPct val="100000"/>
            </a:pPr>
            <a:endParaRPr lang="en-GB" altLang="en-US" sz="1200" b="0" i="0">
              <a:ea typeface="ヒラギノ角ゴ Pro W3"/>
              <a:cs typeface="Arial" pitchFamily="34" charset="0"/>
            </a:endParaRPr>
          </a:p>
          <a:p>
            <a:pPr eaLnBrk="1" hangingPunct="1">
              <a:spcBef>
                <a:spcPct val="20000"/>
              </a:spcBef>
              <a:buSzPct val="100000"/>
            </a:pPr>
            <a:r>
              <a:rPr lang="en-GB" altLang="en-US" sz="1200" b="0" i="0">
                <a:ea typeface="ヒラギノ角ゴ Pro W3"/>
                <a:cs typeface="Arial" pitchFamily="34" charset="0"/>
              </a:rPr>
              <a:t>2. Select the tick box beside “Change E-Signature Password”</a:t>
            </a:r>
          </a:p>
          <a:p>
            <a:pPr eaLnBrk="1" hangingPunct="1">
              <a:spcBef>
                <a:spcPct val="20000"/>
              </a:spcBef>
              <a:buSzPct val="100000"/>
            </a:pPr>
            <a:endParaRPr lang="en-GB" altLang="en-US" sz="1200" b="0" i="0">
              <a:ea typeface="ヒラギノ角ゴ Pro W3"/>
              <a:cs typeface="Arial" pitchFamily="34" charset="0"/>
            </a:endParaRPr>
          </a:p>
          <a:p>
            <a:pPr eaLnBrk="1" hangingPunct="1">
              <a:spcBef>
                <a:spcPct val="20000"/>
              </a:spcBef>
              <a:buSzPct val="100000"/>
            </a:pPr>
            <a:r>
              <a:rPr lang="en-GB" altLang="en-US" sz="1200" b="0" i="0">
                <a:ea typeface="ヒラギノ角ゴ Pro W3"/>
                <a:cs typeface="Arial" pitchFamily="34" charset="0"/>
              </a:rPr>
              <a:t>3. Enter your new/current password, then your new password details and click on “Save”.</a:t>
            </a:r>
          </a:p>
        </p:txBody>
      </p:sp>
      <p:sp>
        <p:nvSpPr>
          <p:cNvPr id="7" name="Rectangle 6">
            <a:extLst>
              <a:ext uri="{FF2B5EF4-FFF2-40B4-BE49-F238E27FC236}">
                <a16:creationId xmlns:a16="http://schemas.microsoft.com/office/drawing/2014/main" id="{100E3C5E-C2BD-6157-6762-50AC2CBC4FB1}"/>
              </a:ext>
            </a:extLst>
          </p:cNvPr>
          <p:cNvSpPr/>
          <p:nvPr/>
        </p:nvSpPr>
        <p:spPr>
          <a:xfrm>
            <a:off x="4401029" y="2824164"/>
            <a:ext cx="903453" cy="179388"/>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9" name="Rectangle 8">
            <a:extLst>
              <a:ext uri="{FF2B5EF4-FFF2-40B4-BE49-F238E27FC236}">
                <a16:creationId xmlns:a16="http://schemas.microsoft.com/office/drawing/2014/main" id="{D4B8EB58-2191-2FFD-78F7-2D82031094B0}"/>
              </a:ext>
            </a:extLst>
          </p:cNvPr>
          <p:cNvSpPr/>
          <p:nvPr/>
        </p:nvSpPr>
        <p:spPr>
          <a:xfrm>
            <a:off x="6096000" y="3495548"/>
            <a:ext cx="1296987" cy="325437"/>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0" name="Right Arrow 2">
            <a:extLst>
              <a:ext uri="{FF2B5EF4-FFF2-40B4-BE49-F238E27FC236}">
                <a16:creationId xmlns:a16="http://schemas.microsoft.com/office/drawing/2014/main" id="{44A14ED2-2B2C-6A3A-4431-8EE5830BAF3A}"/>
              </a:ext>
            </a:extLst>
          </p:cNvPr>
          <p:cNvSpPr/>
          <p:nvPr/>
        </p:nvSpPr>
        <p:spPr>
          <a:xfrm>
            <a:off x="5678967" y="2809748"/>
            <a:ext cx="431800" cy="360363"/>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1" name="Picture 6">
            <a:extLst>
              <a:ext uri="{FF2B5EF4-FFF2-40B4-BE49-F238E27FC236}">
                <a16:creationId xmlns:a16="http://schemas.microsoft.com/office/drawing/2014/main" id="{9EC1F088-311D-C8C8-12EA-9B01BD2EBF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8462" y="4171823"/>
            <a:ext cx="47625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a:extLst>
              <a:ext uri="{FF2B5EF4-FFF2-40B4-BE49-F238E27FC236}">
                <a16:creationId xmlns:a16="http://schemas.microsoft.com/office/drawing/2014/main" id="{353DCE37-98CF-750A-64B0-6CB5A070D0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4862385"/>
            <a:ext cx="4468812" cy="792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a:extLst>
              <a:ext uri="{FF2B5EF4-FFF2-40B4-BE49-F238E27FC236}">
                <a16:creationId xmlns:a16="http://schemas.microsoft.com/office/drawing/2014/main" id="{79BC9CB6-B032-DBB4-1F36-F9B78597D24F}"/>
              </a:ext>
            </a:extLst>
          </p:cNvPr>
          <p:cNvSpPr/>
          <p:nvPr/>
        </p:nvSpPr>
        <p:spPr>
          <a:xfrm>
            <a:off x="9372600" y="5364035"/>
            <a:ext cx="541337" cy="290513"/>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4" name="Rectangle 13">
            <a:extLst>
              <a:ext uri="{FF2B5EF4-FFF2-40B4-BE49-F238E27FC236}">
                <a16:creationId xmlns:a16="http://schemas.microsoft.com/office/drawing/2014/main" id="{CFF872EB-0F50-5CF3-AB2F-21B2815E45AF}"/>
              </a:ext>
            </a:extLst>
          </p:cNvPr>
          <p:cNvSpPr/>
          <p:nvPr/>
        </p:nvSpPr>
        <p:spPr>
          <a:xfrm>
            <a:off x="7608887" y="5113210"/>
            <a:ext cx="1008063" cy="541338"/>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4240063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70077629-79B5-52B3-BA24-31835A718685}"/>
              </a:ext>
            </a:extLst>
          </p:cNvPr>
          <p:cNvSpPr>
            <a:spLocks noGrp="1"/>
          </p:cNvSpPr>
          <p:nvPr>
            <p:ph type="sldNum" sz="quarter" idx="12"/>
          </p:nvPr>
        </p:nvSpPr>
        <p:spPr>
          <a:xfrm>
            <a:off x="11016063" y="6387845"/>
            <a:ext cx="337736" cy="365125"/>
          </a:xfrm>
        </p:spPr>
        <p:txBody>
          <a:bodyPr/>
          <a:lstStyle/>
          <a:p>
            <a:fld id="{561BFC99-6E59-499C-A4BD-677E562B6E93}" type="slidenum">
              <a:rPr lang="en-US" smtClean="0"/>
              <a:pPr/>
              <a:t>13</a:t>
            </a:fld>
            <a:endParaRPr lang="en-US" dirty="0"/>
          </a:p>
        </p:txBody>
      </p:sp>
      <p:pic>
        <p:nvPicPr>
          <p:cNvPr id="2" name="Picture 2">
            <a:extLst>
              <a:ext uri="{FF2B5EF4-FFF2-40B4-BE49-F238E27FC236}">
                <a16:creationId xmlns:a16="http://schemas.microsoft.com/office/drawing/2014/main" id="{9C2D25AB-FE3B-B542-8821-3966641B6E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06" y="1148429"/>
            <a:ext cx="4425950" cy="227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a:extLst>
              <a:ext uri="{FF2B5EF4-FFF2-40B4-BE49-F238E27FC236}">
                <a16:creationId xmlns:a16="http://schemas.microsoft.com/office/drawing/2014/main" id="{C6CE0965-0797-549D-7AE9-3BECA2C5FDC5}"/>
              </a:ext>
            </a:extLst>
          </p:cNvPr>
          <p:cNvSpPr txBox="1">
            <a:spLocks/>
          </p:cNvSpPr>
          <p:nvPr/>
        </p:nvSpPr>
        <p:spPr>
          <a:xfrm>
            <a:off x="248691" y="115686"/>
            <a:ext cx="11694617" cy="727075"/>
          </a:xfrm>
          <a:prstGeom prst="rect">
            <a:avLst/>
          </a:prstGeom>
        </p:spPr>
        <p:txBody>
          <a:bodyPr vert="horz" lIns="0" tIns="0" rIns="0" bIns="0" rtlCol="0" anchor="b" anchorCtr="0">
            <a:no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defRPr/>
            </a:pPr>
            <a:r>
              <a:rPr lang="en-GB" dirty="0"/>
              <a:t>Changing Newsletter Preferences</a:t>
            </a:r>
          </a:p>
        </p:txBody>
      </p:sp>
      <p:pic>
        <p:nvPicPr>
          <p:cNvPr id="4" name="Picture 3">
            <a:extLst>
              <a:ext uri="{FF2B5EF4-FFF2-40B4-BE49-F238E27FC236}">
                <a16:creationId xmlns:a16="http://schemas.microsoft.com/office/drawing/2014/main" id="{DF8D394B-E12B-579A-D971-D806B10BC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4124" y="1148429"/>
            <a:ext cx="4321175" cy="294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6">
            <a:extLst>
              <a:ext uri="{FF2B5EF4-FFF2-40B4-BE49-F238E27FC236}">
                <a16:creationId xmlns:a16="http://schemas.microsoft.com/office/drawing/2014/main" id="{679F359E-CAEC-A555-8A41-99C82A8D940D}"/>
              </a:ext>
            </a:extLst>
          </p:cNvPr>
          <p:cNvSpPr txBox="1">
            <a:spLocks noChangeArrowheads="1"/>
          </p:cNvSpPr>
          <p:nvPr/>
        </p:nvSpPr>
        <p:spPr bwMode="auto">
          <a:xfrm>
            <a:off x="1886911" y="3636041"/>
            <a:ext cx="4224338"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200" b="0" i="0">
                <a:ea typeface="ヒラギノ角ゴ Pro W3"/>
                <a:cs typeface="Arial" pitchFamily="34" charset="0"/>
              </a:rPr>
              <a:t>1. Click on “my HQMS settings”.</a:t>
            </a:r>
          </a:p>
          <a:p>
            <a:pPr eaLnBrk="1" hangingPunct="1">
              <a:spcBef>
                <a:spcPct val="20000"/>
              </a:spcBef>
              <a:buSzPct val="100000"/>
            </a:pPr>
            <a:endParaRPr lang="en-GB" altLang="en-US" sz="1200" b="0" i="0">
              <a:ea typeface="ヒラギノ角ゴ Pro W3"/>
              <a:cs typeface="Arial" pitchFamily="34" charset="0"/>
            </a:endParaRPr>
          </a:p>
          <a:p>
            <a:pPr eaLnBrk="1" hangingPunct="1">
              <a:spcBef>
                <a:spcPct val="20000"/>
              </a:spcBef>
              <a:buSzPct val="100000"/>
            </a:pPr>
            <a:r>
              <a:rPr lang="en-GB" altLang="en-US" sz="1200" b="0" i="0">
                <a:ea typeface="ヒラギノ角ゴ Pro W3"/>
                <a:cs typeface="Arial" pitchFamily="34" charset="0"/>
              </a:rPr>
              <a:t>2. Select the tick box beside “Email and Newsletter Preferences”</a:t>
            </a:r>
          </a:p>
          <a:p>
            <a:pPr eaLnBrk="1" hangingPunct="1">
              <a:spcBef>
                <a:spcPct val="20000"/>
              </a:spcBef>
              <a:buSzPct val="100000"/>
            </a:pPr>
            <a:endParaRPr lang="en-GB" altLang="en-US" sz="1200" b="0" i="0">
              <a:ea typeface="ヒラギノ角ゴ Pro W3"/>
              <a:cs typeface="Arial" pitchFamily="34" charset="0"/>
            </a:endParaRPr>
          </a:p>
          <a:p>
            <a:pPr eaLnBrk="1" hangingPunct="1">
              <a:spcBef>
                <a:spcPct val="20000"/>
              </a:spcBef>
              <a:buSzPct val="100000"/>
            </a:pPr>
            <a:r>
              <a:rPr lang="en-GB" altLang="en-US" sz="1200" b="0" i="0">
                <a:ea typeface="ヒラギノ角ゴ Pro W3"/>
                <a:cs typeface="Arial" pitchFamily="34" charset="0"/>
              </a:rPr>
              <a:t>3. Enter in your preferences and click on “Save”.</a:t>
            </a:r>
          </a:p>
        </p:txBody>
      </p:sp>
      <p:sp>
        <p:nvSpPr>
          <p:cNvPr id="7" name="Rectangle 6">
            <a:extLst>
              <a:ext uri="{FF2B5EF4-FFF2-40B4-BE49-F238E27FC236}">
                <a16:creationId xmlns:a16="http://schemas.microsoft.com/office/drawing/2014/main" id="{7AB57DEA-E1B6-E05F-EC2E-F41E6B8AF9DD}"/>
              </a:ext>
            </a:extLst>
          </p:cNvPr>
          <p:cNvSpPr/>
          <p:nvPr/>
        </p:nvSpPr>
        <p:spPr>
          <a:xfrm>
            <a:off x="4742526" y="2501736"/>
            <a:ext cx="917575" cy="179388"/>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9" name="Rectangle 8">
            <a:extLst>
              <a:ext uri="{FF2B5EF4-FFF2-40B4-BE49-F238E27FC236}">
                <a16:creationId xmlns:a16="http://schemas.microsoft.com/office/drawing/2014/main" id="{40F81E3E-E767-C0AA-31BF-30037F9FB3F2}"/>
              </a:ext>
            </a:extLst>
          </p:cNvPr>
          <p:cNvSpPr/>
          <p:nvPr/>
        </p:nvSpPr>
        <p:spPr>
          <a:xfrm>
            <a:off x="6254124" y="3636041"/>
            <a:ext cx="1368425" cy="325438"/>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0" name="Right Arrow 2">
            <a:extLst>
              <a:ext uri="{FF2B5EF4-FFF2-40B4-BE49-F238E27FC236}">
                <a16:creationId xmlns:a16="http://schemas.microsoft.com/office/drawing/2014/main" id="{3B3F6612-57E8-D4B8-784A-71AFAA1D30C9}"/>
              </a:ext>
            </a:extLst>
          </p:cNvPr>
          <p:cNvSpPr/>
          <p:nvPr/>
        </p:nvSpPr>
        <p:spPr>
          <a:xfrm>
            <a:off x="5762664" y="3034176"/>
            <a:ext cx="431800" cy="360363"/>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1" name="Picture 6">
            <a:extLst>
              <a:ext uri="{FF2B5EF4-FFF2-40B4-BE49-F238E27FC236}">
                <a16:creationId xmlns:a16="http://schemas.microsoft.com/office/drawing/2014/main" id="{9153E36A-DD7F-C821-F1D1-6A1B3BFE3F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6586" y="4098004"/>
            <a:ext cx="47625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a:extLst>
              <a:ext uri="{FF2B5EF4-FFF2-40B4-BE49-F238E27FC236}">
                <a16:creationId xmlns:a16="http://schemas.microsoft.com/office/drawing/2014/main" id="{99489765-C2B1-4C2E-1A8E-12B0864E28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4124" y="4629816"/>
            <a:ext cx="4410075" cy="109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a:extLst>
              <a:ext uri="{FF2B5EF4-FFF2-40B4-BE49-F238E27FC236}">
                <a16:creationId xmlns:a16="http://schemas.microsoft.com/office/drawing/2014/main" id="{9B25E241-4DF6-1A12-B925-B1DCA8F05E81}"/>
              </a:ext>
            </a:extLst>
          </p:cNvPr>
          <p:cNvSpPr/>
          <p:nvPr/>
        </p:nvSpPr>
        <p:spPr>
          <a:xfrm>
            <a:off x="8176586" y="5509291"/>
            <a:ext cx="309563" cy="214313"/>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4221422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70077629-79B5-52B3-BA24-31835A718685}"/>
              </a:ext>
            </a:extLst>
          </p:cNvPr>
          <p:cNvSpPr>
            <a:spLocks noGrp="1"/>
          </p:cNvSpPr>
          <p:nvPr>
            <p:ph type="sldNum" sz="quarter" idx="12"/>
          </p:nvPr>
        </p:nvSpPr>
        <p:spPr>
          <a:xfrm>
            <a:off x="11016063" y="6387845"/>
            <a:ext cx="337736" cy="365125"/>
          </a:xfrm>
        </p:spPr>
        <p:txBody>
          <a:bodyPr/>
          <a:lstStyle/>
          <a:p>
            <a:fld id="{561BFC99-6E59-499C-A4BD-677E562B6E93}" type="slidenum">
              <a:rPr lang="en-US" smtClean="0"/>
              <a:pPr/>
              <a:t>14</a:t>
            </a:fld>
            <a:endParaRPr lang="en-US" dirty="0"/>
          </a:p>
        </p:txBody>
      </p:sp>
      <p:sp>
        <p:nvSpPr>
          <p:cNvPr id="2" name="Title 1">
            <a:extLst>
              <a:ext uri="{FF2B5EF4-FFF2-40B4-BE49-F238E27FC236}">
                <a16:creationId xmlns:a16="http://schemas.microsoft.com/office/drawing/2014/main" id="{C9A48CFC-1692-31F5-9D47-2B723E39733A}"/>
              </a:ext>
            </a:extLst>
          </p:cNvPr>
          <p:cNvSpPr txBox="1">
            <a:spLocks/>
          </p:cNvSpPr>
          <p:nvPr/>
        </p:nvSpPr>
        <p:spPr>
          <a:xfrm>
            <a:off x="307414" y="112713"/>
            <a:ext cx="11577171" cy="727075"/>
          </a:xfrm>
          <a:prstGeom prst="rect">
            <a:avLst/>
          </a:prstGeom>
        </p:spPr>
        <p:txBody>
          <a:bodyPr vert="horz" lIns="0" tIns="0" rIns="0" bIns="0" rtlCol="0" anchor="b" anchorCtr="0">
            <a:no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defRPr/>
            </a:pPr>
            <a:r>
              <a:rPr lang="en-GB" dirty="0"/>
              <a:t>Editing and Saving Information</a:t>
            </a:r>
          </a:p>
        </p:txBody>
      </p:sp>
      <p:pic>
        <p:nvPicPr>
          <p:cNvPr id="3" name="Picture 2">
            <a:extLst>
              <a:ext uri="{FF2B5EF4-FFF2-40B4-BE49-F238E27FC236}">
                <a16:creationId xmlns:a16="http://schemas.microsoft.com/office/drawing/2014/main" id="{C988C63A-22C0-8D4D-8346-310437E9E7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511" y="1671638"/>
            <a:ext cx="5575300" cy="8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a:extLst>
              <a:ext uri="{FF2B5EF4-FFF2-40B4-BE49-F238E27FC236}">
                <a16:creationId xmlns:a16="http://schemas.microsoft.com/office/drawing/2014/main" id="{7D074B3E-EF08-ACF9-78B3-DA029926F2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623" y="3832225"/>
            <a:ext cx="6791325"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2">
            <a:extLst>
              <a:ext uri="{FF2B5EF4-FFF2-40B4-BE49-F238E27FC236}">
                <a16:creationId xmlns:a16="http://schemas.microsoft.com/office/drawing/2014/main" id="{214A1AB9-23DF-F98D-9634-4573513F5A98}"/>
              </a:ext>
            </a:extLst>
          </p:cNvPr>
          <p:cNvSpPr txBox="1">
            <a:spLocks noChangeArrowheads="1"/>
          </p:cNvSpPr>
          <p:nvPr/>
        </p:nvSpPr>
        <p:spPr bwMode="auto">
          <a:xfrm>
            <a:off x="1928623" y="4597400"/>
            <a:ext cx="820737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100" i="0" u="sng">
                <a:solidFill>
                  <a:srgbClr val="FF0000"/>
                </a:solidFill>
                <a:ea typeface="ヒラギノ角ゴ Pro W3"/>
                <a:cs typeface="Arial" pitchFamily="34" charset="0"/>
              </a:rPr>
              <a:t>Please be aware:</a:t>
            </a:r>
          </a:p>
          <a:p>
            <a:pPr eaLnBrk="1" hangingPunct="1">
              <a:spcBef>
                <a:spcPct val="20000"/>
              </a:spcBef>
              <a:buSzPct val="100000"/>
            </a:pPr>
            <a:r>
              <a:rPr lang="en-GB" altLang="en-US" sz="1100" i="0" u="sng">
                <a:solidFill>
                  <a:srgbClr val="FF0000"/>
                </a:solidFill>
                <a:ea typeface="ヒラギノ角ゴ Pro W3"/>
                <a:cs typeface="Arial" pitchFamily="34" charset="0"/>
              </a:rPr>
              <a:t>If you leave the ICAM system idle for 17 minutes, it will automatically be logged out and you will lose any information that was not saved.</a:t>
            </a:r>
          </a:p>
          <a:p>
            <a:pPr eaLnBrk="1" hangingPunct="1">
              <a:spcBef>
                <a:spcPct val="20000"/>
              </a:spcBef>
              <a:buSzPct val="100000"/>
            </a:pPr>
            <a:endParaRPr lang="en-GB" altLang="en-US" sz="1100" i="0" u="sng">
              <a:solidFill>
                <a:srgbClr val="FF0000"/>
              </a:solidFill>
              <a:ea typeface="ヒラギノ角ゴ Pro W3"/>
              <a:cs typeface="Arial" pitchFamily="34" charset="0"/>
            </a:endParaRPr>
          </a:p>
          <a:p>
            <a:pPr eaLnBrk="1" hangingPunct="1">
              <a:spcBef>
                <a:spcPct val="20000"/>
              </a:spcBef>
              <a:buSzPct val="100000"/>
            </a:pPr>
            <a:r>
              <a:rPr lang="en-GB" altLang="en-US" sz="1100" i="0" u="sng">
                <a:solidFill>
                  <a:srgbClr val="FF0000"/>
                </a:solidFill>
                <a:ea typeface="ヒラギノ角ゴ Pro W3"/>
                <a:cs typeface="Arial" pitchFamily="34" charset="0"/>
              </a:rPr>
              <a:t>When finished, save your work and log out.</a:t>
            </a:r>
          </a:p>
        </p:txBody>
      </p:sp>
      <p:sp>
        <p:nvSpPr>
          <p:cNvPr id="7" name="TextBox 2">
            <a:extLst>
              <a:ext uri="{FF2B5EF4-FFF2-40B4-BE49-F238E27FC236}">
                <a16:creationId xmlns:a16="http://schemas.microsoft.com/office/drawing/2014/main" id="{5653A3C9-ECC4-1DF9-642C-EB30F073DB95}"/>
              </a:ext>
            </a:extLst>
          </p:cNvPr>
          <p:cNvSpPr txBox="1">
            <a:spLocks noChangeArrowheads="1"/>
          </p:cNvSpPr>
          <p:nvPr/>
        </p:nvSpPr>
        <p:spPr bwMode="auto">
          <a:xfrm>
            <a:off x="1928623" y="1095375"/>
            <a:ext cx="864235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200" b="0" i="0" dirty="0">
                <a:ea typeface="ヒラギノ角ゴ Pro W3"/>
                <a:cs typeface="Arial" pitchFamily="34" charset="0"/>
              </a:rPr>
              <a:t>When you are updating any of the 4 stages in the ICAM, ensure that you have selected the “Edit” button on the top tool bar.</a:t>
            </a:r>
          </a:p>
          <a:p>
            <a:pPr eaLnBrk="1" hangingPunct="1">
              <a:spcBef>
                <a:spcPct val="20000"/>
              </a:spcBef>
              <a:buSzPct val="100000"/>
            </a:pPr>
            <a:r>
              <a:rPr lang="en-GB" altLang="en-US" sz="1200" b="0" i="0" u="sng" dirty="0">
                <a:solidFill>
                  <a:srgbClr val="FF0000"/>
                </a:solidFill>
                <a:ea typeface="ヒラギノ角ゴ Pro W3"/>
                <a:cs typeface="Arial" pitchFamily="34" charset="0"/>
              </a:rPr>
              <a:t>NOTE: If you do not see the “Edit” button, please check your access rights by following the instructions on Slide 15.</a:t>
            </a:r>
          </a:p>
        </p:txBody>
      </p:sp>
      <p:sp>
        <p:nvSpPr>
          <p:cNvPr id="9" name="TextBox 2">
            <a:extLst>
              <a:ext uri="{FF2B5EF4-FFF2-40B4-BE49-F238E27FC236}">
                <a16:creationId xmlns:a16="http://schemas.microsoft.com/office/drawing/2014/main" id="{2EA3AF76-DC1C-233A-513D-A5E48CE919F5}"/>
              </a:ext>
            </a:extLst>
          </p:cNvPr>
          <p:cNvSpPr txBox="1">
            <a:spLocks noChangeArrowheads="1"/>
          </p:cNvSpPr>
          <p:nvPr/>
        </p:nvSpPr>
        <p:spPr bwMode="auto">
          <a:xfrm>
            <a:off x="1928623" y="2967038"/>
            <a:ext cx="864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200" b="0" i="0">
                <a:ea typeface="ヒラギノ角ゴ Pro W3"/>
                <a:cs typeface="Arial" pitchFamily="34" charset="0"/>
              </a:rPr>
              <a:t>Once you have finished adding your information, please ensure that you click on the “Save” button on the top tool bar or you will lose your updates.</a:t>
            </a:r>
          </a:p>
        </p:txBody>
      </p:sp>
      <p:sp>
        <p:nvSpPr>
          <p:cNvPr id="10" name="Rectangle 9">
            <a:extLst>
              <a:ext uri="{FF2B5EF4-FFF2-40B4-BE49-F238E27FC236}">
                <a16:creationId xmlns:a16="http://schemas.microsoft.com/office/drawing/2014/main" id="{0A8309D1-105B-2364-CE36-C582F7F0A9C5}"/>
              </a:ext>
            </a:extLst>
          </p:cNvPr>
          <p:cNvSpPr/>
          <p:nvPr/>
        </p:nvSpPr>
        <p:spPr>
          <a:xfrm>
            <a:off x="6681598" y="2174875"/>
            <a:ext cx="647700" cy="303213"/>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1" name="Rectangle 10">
            <a:extLst>
              <a:ext uri="{FF2B5EF4-FFF2-40B4-BE49-F238E27FC236}">
                <a16:creationId xmlns:a16="http://schemas.microsoft.com/office/drawing/2014/main" id="{819EA6F7-FD4C-8249-1AB9-D084C7E48277}"/>
              </a:ext>
            </a:extLst>
          </p:cNvPr>
          <p:cNvSpPr/>
          <p:nvPr/>
        </p:nvSpPr>
        <p:spPr>
          <a:xfrm>
            <a:off x="6372036" y="4281488"/>
            <a:ext cx="649287" cy="303212"/>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2307492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70077629-79B5-52B3-BA24-31835A718685}"/>
              </a:ext>
            </a:extLst>
          </p:cNvPr>
          <p:cNvSpPr>
            <a:spLocks noGrp="1"/>
          </p:cNvSpPr>
          <p:nvPr>
            <p:ph type="sldNum" sz="quarter" idx="12"/>
          </p:nvPr>
        </p:nvSpPr>
        <p:spPr>
          <a:xfrm>
            <a:off x="11016063" y="6387845"/>
            <a:ext cx="337736" cy="365125"/>
          </a:xfrm>
        </p:spPr>
        <p:txBody>
          <a:bodyPr/>
          <a:lstStyle/>
          <a:p>
            <a:fld id="{561BFC99-6E59-499C-A4BD-677E562B6E93}" type="slidenum">
              <a:rPr lang="en-US" smtClean="0"/>
              <a:pPr/>
              <a:t>15</a:t>
            </a:fld>
            <a:endParaRPr lang="en-US" dirty="0"/>
          </a:p>
        </p:txBody>
      </p:sp>
      <p:pic>
        <p:nvPicPr>
          <p:cNvPr id="2" name="Picture 6">
            <a:extLst>
              <a:ext uri="{FF2B5EF4-FFF2-40B4-BE49-F238E27FC236}">
                <a16:creationId xmlns:a16="http://schemas.microsoft.com/office/drawing/2014/main" id="{206FA3A6-AE67-6589-8E97-819A5FA70A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9961" y="1936273"/>
            <a:ext cx="7100888" cy="1328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400AC824-3447-9C30-21D2-F58E2678A5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1086" y="1677510"/>
            <a:ext cx="1244600" cy="2179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a:extLst>
              <a:ext uri="{FF2B5EF4-FFF2-40B4-BE49-F238E27FC236}">
                <a16:creationId xmlns:a16="http://schemas.microsoft.com/office/drawing/2014/main" id="{3E3B0B6C-C2D2-964D-B7AE-D1DE8C02B031}"/>
              </a:ext>
            </a:extLst>
          </p:cNvPr>
          <p:cNvSpPr txBox="1">
            <a:spLocks/>
          </p:cNvSpPr>
          <p:nvPr/>
        </p:nvSpPr>
        <p:spPr>
          <a:xfrm>
            <a:off x="491972" y="70739"/>
            <a:ext cx="11208055" cy="727075"/>
          </a:xfrm>
          <a:prstGeom prst="rect">
            <a:avLst/>
          </a:prstGeom>
        </p:spPr>
        <p:txBody>
          <a:bodyPr vert="horz" lIns="0" tIns="0" rIns="0" bIns="0" rtlCol="0" anchor="b" anchorCtr="0">
            <a:no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defRPr/>
            </a:pPr>
            <a:r>
              <a:rPr lang="en-GB" dirty="0"/>
              <a:t>Check/Change Access Rights</a:t>
            </a:r>
          </a:p>
        </p:txBody>
      </p:sp>
      <p:sp>
        <p:nvSpPr>
          <p:cNvPr id="5" name="TextBox 2">
            <a:extLst>
              <a:ext uri="{FF2B5EF4-FFF2-40B4-BE49-F238E27FC236}">
                <a16:creationId xmlns:a16="http://schemas.microsoft.com/office/drawing/2014/main" id="{3C2A4D63-C539-577E-6459-9D6BB00CAC9F}"/>
              </a:ext>
            </a:extLst>
          </p:cNvPr>
          <p:cNvSpPr txBox="1">
            <a:spLocks noChangeArrowheads="1"/>
          </p:cNvSpPr>
          <p:nvPr/>
        </p:nvSpPr>
        <p:spPr bwMode="auto">
          <a:xfrm>
            <a:off x="1786011" y="1179035"/>
            <a:ext cx="8642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200" b="0" i="0" dirty="0">
                <a:ea typeface="ヒラギノ角ゴ Pro W3"/>
                <a:cs typeface="Arial" pitchFamily="34" charset="0"/>
              </a:rPr>
              <a:t>On the right-hand side of the ICAM you will see a number of options: select “Access control”</a:t>
            </a:r>
            <a:endParaRPr lang="en-GB" altLang="en-US" sz="1200" b="0" i="0" u="sng" dirty="0">
              <a:solidFill>
                <a:srgbClr val="FF0000"/>
              </a:solidFill>
              <a:ea typeface="ヒラギノ角ゴ Pro W3"/>
              <a:cs typeface="Arial" pitchFamily="34" charset="0"/>
            </a:endParaRPr>
          </a:p>
        </p:txBody>
      </p:sp>
      <p:sp>
        <p:nvSpPr>
          <p:cNvPr id="7" name="Rectangle 6">
            <a:extLst>
              <a:ext uri="{FF2B5EF4-FFF2-40B4-BE49-F238E27FC236}">
                <a16:creationId xmlns:a16="http://schemas.microsoft.com/office/drawing/2014/main" id="{CF9C7F44-E46F-C20D-4FBB-D2E92D620D3D}"/>
              </a:ext>
            </a:extLst>
          </p:cNvPr>
          <p:cNvSpPr/>
          <p:nvPr/>
        </p:nvSpPr>
        <p:spPr>
          <a:xfrm>
            <a:off x="9358386" y="2953860"/>
            <a:ext cx="1219200" cy="23495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9" name="Rectangle 8">
            <a:extLst>
              <a:ext uri="{FF2B5EF4-FFF2-40B4-BE49-F238E27FC236}">
                <a16:creationId xmlns:a16="http://schemas.microsoft.com/office/drawing/2014/main" id="{F2512F7E-EA05-2D3E-4CE1-21C4753DDD13}"/>
              </a:ext>
            </a:extLst>
          </p:cNvPr>
          <p:cNvSpPr/>
          <p:nvPr/>
        </p:nvSpPr>
        <p:spPr>
          <a:xfrm>
            <a:off x="7259711" y="2599848"/>
            <a:ext cx="296863" cy="168275"/>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0" name="Picture 4">
            <a:extLst>
              <a:ext uri="{FF2B5EF4-FFF2-40B4-BE49-F238E27FC236}">
                <a16:creationId xmlns:a16="http://schemas.microsoft.com/office/drawing/2014/main" id="{E3F6F9B8-5277-FB19-916B-403ABF7445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6199" y="1190148"/>
            <a:ext cx="47625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a:extLst>
              <a:ext uri="{FF2B5EF4-FFF2-40B4-BE49-F238E27FC236}">
                <a16:creationId xmlns:a16="http://schemas.microsoft.com/office/drawing/2014/main" id="{46DE0E80-85F8-BE16-5D5A-59E9549B19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1349" y="2306160"/>
            <a:ext cx="5302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2">
            <a:extLst>
              <a:ext uri="{FF2B5EF4-FFF2-40B4-BE49-F238E27FC236}">
                <a16:creationId xmlns:a16="http://schemas.microsoft.com/office/drawing/2014/main" id="{B4BCF884-D690-A15F-1365-4E2D8CE4C546}"/>
              </a:ext>
            </a:extLst>
          </p:cNvPr>
          <p:cNvSpPr txBox="1">
            <a:spLocks noChangeArrowheads="1"/>
          </p:cNvSpPr>
          <p:nvPr/>
        </p:nvSpPr>
        <p:spPr bwMode="auto">
          <a:xfrm>
            <a:off x="1643136" y="3266598"/>
            <a:ext cx="8642350"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defRPr/>
            </a:pPr>
            <a:r>
              <a:rPr lang="en-GB" altLang="en-US" sz="1200" b="0" i="0" dirty="0">
                <a:ea typeface="ヒラギノ角ゴ Pro W3"/>
                <a:cs typeface="Arial" pitchFamily="34" charset="0"/>
              </a:rPr>
              <a:t>If the “Edit” checkbox is not selected then do the following.</a:t>
            </a:r>
            <a:endParaRPr lang="en-GB" altLang="en-US" sz="1200" b="0" i="0" u="sng" dirty="0">
              <a:solidFill>
                <a:srgbClr val="FF0000"/>
              </a:solidFill>
              <a:ea typeface="ヒラギノ角ゴ Pro W3"/>
              <a:cs typeface="Arial" pitchFamily="34" charset="0"/>
            </a:endParaRPr>
          </a:p>
          <a:p>
            <a:pPr marL="228600" indent="-228600" eaLnBrk="1" hangingPunct="1">
              <a:spcBef>
                <a:spcPct val="20000"/>
              </a:spcBef>
              <a:buSzPct val="100000"/>
              <a:buFontTx/>
              <a:buAutoNum type="arabicPeriod"/>
              <a:defRPr/>
            </a:pPr>
            <a:r>
              <a:rPr lang="en-GB" altLang="en-US" sz="1200" b="0" i="0" dirty="0">
                <a:ea typeface="ヒラギノ角ゴ Pro W3"/>
                <a:cs typeface="Arial" pitchFamily="34" charset="0"/>
              </a:rPr>
              <a:t>Click on “Edit Access”.</a:t>
            </a:r>
          </a:p>
          <a:p>
            <a:pPr marL="228600" indent="-228600" eaLnBrk="1" hangingPunct="1">
              <a:spcBef>
                <a:spcPct val="20000"/>
              </a:spcBef>
              <a:buSzPct val="100000"/>
              <a:buFontTx/>
              <a:buAutoNum type="arabicPeriod"/>
              <a:defRPr/>
            </a:pPr>
            <a:r>
              <a:rPr lang="en-GB" altLang="en-US" sz="1200" b="0" i="0" dirty="0">
                <a:ea typeface="ヒラギノ角ゴ Pro W3"/>
                <a:cs typeface="Arial" pitchFamily="34" charset="0"/>
              </a:rPr>
              <a:t>Click on the Edit checkbox until a “     “ appears.</a:t>
            </a:r>
          </a:p>
          <a:p>
            <a:pPr marL="228600" indent="-228600" eaLnBrk="1" hangingPunct="1">
              <a:spcBef>
                <a:spcPct val="20000"/>
              </a:spcBef>
              <a:buSzPct val="100000"/>
              <a:buFontTx/>
              <a:buAutoNum type="arabicPeriod"/>
              <a:defRPr/>
            </a:pPr>
            <a:r>
              <a:rPr lang="en-GB" altLang="en-US" sz="1200" b="0" i="0" dirty="0">
                <a:ea typeface="ヒラギノ角ゴ Pro W3"/>
                <a:cs typeface="Arial" pitchFamily="34" charset="0"/>
              </a:rPr>
              <a:t>Click on “Done Editing” and this will resolve the problem.</a:t>
            </a:r>
          </a:p>
          <a:p>
            <a:pPr marL="228600" indent="-228600" eaLnBrk="1" hangingPunct="1">
              <a:spcBef>
                <a:spcPct val="20000"/>
              </a:spcBef>
              <a:buSzPct val="100000"/>
              <a:buFontTx/>
              <a:buAutoNum type="arabicPeriod"/>
              <a:defRPr/>
            </a:pPr>
            <a:endParaRPr lang="en-GB" altLang="en-US" sz="1200" b="0" i="0" dirty="0">
              <a:ea typeface="ヒラギノ角ゴ Pro W3"/>
              <a:cs typeface="Arial" pitchFamily="34" charset="0"/>
            </a:endParaRPr>
          </a:p>
        </p:txBody>
      </p:sp>
      <p:sp>
        <p:nvSpPr>
          <p:cNvPr id="13" name="Rectangle 12">
            <a:extLst>
              <a:ext uri="{FF2B5EF4-FFF2-40B4-BE49-F238E27FC236}">
                <a16:creationId xmlns:a16="http://schemas.microsoft.com/office/drawing/2014/main" id="{3F8B9E28-9868-A0C3-59B5-1B88D7AC081D}"/>
              </a:ext>
            </a:extLst>
          </p:cNvPr>
          <p:cNvSpPr/>
          <p:nvPr/>
        </p:nvSpPr>
        <p:spPr>
          <a:xfrm>
            <a:off x="1643136" y="1971198"/>
            <a:ext cx="576263" cy="21590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4" name="Picture 5">
            <a:extLst>
              <a:ext uri="{FF2B5EF4-FFF2-40B4-BE49-F238E27FC236}">
                <a16:creationId xmlns:a16="http://schemas.microsoft.com/office/drawing/2014/main" id="{DBCBE70C-9CC2-D89D-E04C-A1DBBE201A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6961" y="3771423"/>
            <a:ext cx="171450" cy="17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7">
            <a:extLst>
              <a:ext uri="{FF2B5EF4-FFF2-40B4-BE49-F238E27FC236}">
                <a16:creationId xmlns:a16="http://schemas.microsoft.com/office/drawing/2014/main" id="{FB1178DE-DACB-1069-5382-A3BFF6F93D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9961" y="4347685"/>
            <a:ext cx="7100888" cy="136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a:extLst>
              <a:ext uri="{FF2B5EF4-FFF2-40B4-BE49-F238E27FC236}">
                <a16:creationId xmlns:a16="http://schemas.microsoft.com/office/drawing/2014/main" id="{53CA75D6-9416-1BD3-40CD-19CCD3B30D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4174" y="3506310"/>
            <a:ext cx="47625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a:extLst>
              <a:ext uri="{FF2B5EF4-FFF2-40B4-BE49-F238E27FC236}">
                <a16:creationId xmlns:a16="http://schemas.microsoft.com/office/drawing/2014/main" id="{70BC95AC-BBCD-5CD3-B10C-548C142868BD}"/>
              </a:ext>
            </a:extLst>
          </p:cNvPr>
          <p:cNvSpPr/>
          <p:nvPr/>
        </p:nvSpPr>
        <p:spPr>
          <a:xfrm>
            <a:off x="7262886" y="5030310"/>
            <a:ext cx="296863" cy="166688"/>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8" name="Rectangle 17">
            <a:extLst>
              <a:ext uri="{FF2B5EF4-FFF2-40B4-BE49-F238E27FC236}">
                <a16:creationId xmlns:a16="http://schemas.microsoft.com/office/drawing/2014/main" id="{11C5B995-F126-45A4-934E-C515038A46F0}"/>
              </a:ext>
            </a:extLst>
          </p:cNvPr>
          <p:cNvSpPr/>
          <p:nvPr/>
        </p:nvSpPr>
        <p:spPr>
          <a:xfrm>
            <a:off x="1639961" y="4430235"/>
            <a:ext cx="576263" cy="21590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9" name="TextBox 2">
            <a:extLst>
              <a:ext uri="{FF2B5EF4-FFF2-40B4-BE49-F238E27FC236}">
                <a16:creationId xmlns:a16="http://schemas.microsoft.com/office/drawing/2014/main" id="{E0BF6B3A-E03C-50E6-6863-3400FCB59789}"/>
              </a:ext>
            </a:extLst>
          </p:cNvPr>
          <p:cNvSpPr txBox="1">
            <a:spLocks noChangeArrowheads="1"/>
          </p:cNvSpPr>
          <p:nvPr/>
        </p:nvSpPr>
        <p:spPr bwMode="auto">
          <a:xfrm>
            <a:off x="1643136" y="5730398"/>
            <a:ext cx="8642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200" b="0" i="0" u="sng" dirty="0">
                <a:solidFill>
                  <a:srgbClr val="FF0000"/>
                </a:solidFill>
                <a:ea typeface="ヒラギノ角ゴ Pro W3"/>
                <a:cs typeface="Arial" pitchFamily="34" charset="0"/>
              </a:rPr>
              <a:t>NOTE: If you cannot perform this action, please contact the HYMH representative on your ICAM for help.</a:t>
            </a:r>
          </a:p>
        </p:txBody>
      </p:sp>
    </p:spTree>
    <p:extLst>
      <p:ext uri="{BB962C8B-B14F-4D97-AF65-F5344CB8AC3E}">
        <p14:creationId xmlns:p14="http://schemas.microsoft.com/office/powerpoint/2010/main" val="4271223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70077629-79B5-52B3-BA24-31835A718685}"/>
              </a:ext>
            </a:extLst>
          </p:cNvPr>
          <p:cNvSpPr>
            <a:spLocks noGrp="1"/>
          </p:cNvSpPr>
          <p:nvPr>
            <p:ph type="sldNum" sz="quarter" idx="12"/>
          </p:nvPr>
        </p:nvSpPr>
        <p:spPr>
          <a:xfrm>
            <a:off x="11016063" y="6387845"/>
            <a:ext cx="337736" cy="365125"/>
          </a:xfrm>
        </p:spPr>
        <p:txBody>
          <a:bodyPr/>
          <a:lstStyle/>
          <a:p>
            <a:fld id="{561BFC99-6E59-499C-A4BD-677E562B6E93}" type="slidenum">
              <a:rPr lang="en-US" smtClean="0"/>
              <a:pPr/>
              <a:t>16</a:t>
            </a:fld>
            <a:endParaRPr lang="en-US" dirty="0"/>
          </a:p>
        </p:txBody>
      </p:sp>
      <p:sp>
        <p:nvSpPr>
          <p:cNvPr id="2" name="Title 1">
            <a:extLst>
              <a:ext uri="{FF2B5EF4-FFF2-40B4-BE49-F238E27FC236}">
                <a16:creationId xmlns:a16="http://schemas.microsoft.com/office/drawing/2014/main" id="{A4A2FE75-D801-97CE-E59F-2B0BCDB0618A}"/>
              </a:ext>
            </a:extLst>
          </p:cNvPr>
          <p:cNvSpPr txBox="1">
            <a:spLocks/>
          </p:cNvSpPr>
          <p:nvPr/>
        </p:nvSpPr>
        <p:spPr>
          <a:xfrm>
            <a:off x="324192" y="128588"/>
            <a:ext cx="11543615" cy="727075"/>
          </a:xfrm>
          <a:prstGeom prst="rect">
            <a:avLst/>
          </a:prstGeom>
        </p:spPr>
        <p:txBody>
          <a:bodyPr vert="horz" lIns="0" tIns="0" rIns="0" bIns="0" rtlCol="0" anchor="b" anchorCtr="0">
            <a:no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defRPr/>
            </a:pPr>
            <a:r>
              <a:rPr lang="en-GB" dirty="0"/>
              <a:t>Adding Attachments/References</a:t>
            </a:r>
          </a:p>
        </p:txBody>
      </p:sp>
      <p:sp>
        <p:nvSpPr>
          <p:cNvPr id="3" name="TextBox 2">
            <a:extLst>
              <a:ext uri="{FF2B5EF4-FFF2-40B4-BE49-F238E27FC236}">
                <a16:creationId xmlns:a16="http://schemas.microsoft.com/office/drawing/2014/main" id="{66B7F0CA-D537-AD83-FD8E-47F6B4616B46}"/>
              </a:ext>
            </a:extLst>
          </p:cNvPr>
          <p:cNvSpPr txBox="1">
            <a:spLocks noChangeArrowheads="1"/>
          </p:cNvSpPr>
          <p:nvPr/>
        </p:nvSpPr>
        <p:spPr bwMode="auto">
          <a:xfrm>
            <a:off x="1911845" y="855663"/>
            <a:ext cx="8642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200" b="0" i="0">
                <a:ea typeface="ヒラギノ角ゴ Pro W3"/>
                <a:cs typeface="Arial" pitchFamily="34" charset="0"/>
              </a:rPr>
              <a:t>If you have additional information, in pictures or documents, to share with the ICAM, click on “References” on the right hand side.</a:t>
            </a:r>
          </a:p>
        </p:txBody>
      </p:sp>
      <p:pic>
        <p:nvPicPr>
          <p:cNvPr id="4" name="Picture 2">
            <a:extLst>
              <a:ext uri="{FF2B5EF4-FFF2-40B4-BE49-F238E27FC236}">
                <a16:creationId xmlns:a16="http://schemas.microsoft.com/office/drawing/2014/main" id="{15C6D4FC-D26C-9E03-6C20-B04127A570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7245" y="1317626"/>
            <a:ext cx="8139113"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2C825B33-DDD8-C0BD-789E-57FF98F4C360}"/>
              </a:ext>
            </a:extLst>
          </p:cNvPr>
          <p:cNvSpPr/>
          <p:nvPr/>
        </p:nvSpPr>
        <p:spPr>
          <a:xfrm>
            <a:off x="9328645" y="2136776"/>
            <a:ext cx="747713" cy="150812"/>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7" name="Picture 3">
            <a:extLst>
              <a:ext uri="{FF2B5EF4-FFF2-40B4-BE49-F238E27FC236}">
                <a16:creationId xmlns:a16="http://schemas.microsoft.com/office/drawing/2014/main" id="{9C432774-A6D6-4629-3DAE-9ADE3A09F0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7245" y="3632201"/>
            <a:ext cx="4278313"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a:extLst>
              <a:ext uri="{FF2B5EF4-FFF2-40B4-BE49-F238E27FC236}">
                <a16:creationId xmlns:a16="http://schemas.microsoft.com/office/drawing/2014/main" id="{0E5D3BC4-CAC2-7CE3-8164-A786E35FC9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7595" y="3322638"/>
            <a:ext cx="2781300" cy="179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a:extLst>
              <a:ext uri="{FF2B5EF4-FFF2-40B4-BE49-F238E27FC236}">
                <a16:creationId xmlns:a16="http://schemas.microsoft.com/office/drawing/2014/main" id="{C1D8FA64-73A9-1EB2-C64D-C22AE33DBEAD}"/>
              </a:ext>
            </a:extLst>
          </p:cNvPr>
          <p:cNvSpPr/>
          <p:nvPr/>
        </p:nvSpPr>
        <p:spPr>
          <a:xfrm>
            <a:off x="1899145" y="4557713"/>
            <a:ext cx="747713" cy="150813"/>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1" name="TextBox 8">
            <a:extLst>
              <a:ext uri="{FF2B5EF4-FFF2-40B4-BE49-F238E27FC236}">
                <a16:creationId xmlns:a16="http://schemas.microsoft.com/office/drawing/2014/main" id="{4EEEE5D9-1891-D4A8-D158-156621FC670B}"/>
              </a:ext>
            </a:extLst>
          </p:cNvPr>
          <p:cNvSpPr txBox="1">
            <a:spLocks noChangeArrowheads="1"/>
          </p:cNvSpPr>
          <p:nvPr/>
        </p:nvSpPr>
        <p:spPr bwMode="auto">
          <a:xfrm>
            <a:off x="1911845" y="3260726"/>
            <a:ext cx="19446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200" b="0" i="0">
                <a:ea typeface="ヒラギノ角ゴ Pro W3"/>
                <a:cs typeface="Arial" pitchFamily="34" charset="0"/>
              </a:rPr>
              <a:t>Click on “Add reference”.</a:t>
            </a:r>
          </a:p>
        </p:txBody>
      </p:sp>
      <p:pic>
        <p:nvPicPr>
          <p:cNvPr id="12" name="Picture 6">
            <a:extLst>
              <a:ext uri="{FF2B5EF4-FFF2-40B4-BE49-F238E27FC236}">
                <a16:creationId xmlns:a16="http://schemas.microsoft.com/office/drawing/2014/main" id="{9265FF84-4985-4FB8-4AF0-B1EEF7F861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5095" y="3057526"/>
            <a:ext cx="47625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a:extLst>
              <a:ext uri="{FF2B5EF4-FFF2-40B4-BE49-F238E27FC236}">
                <a16:creationId xmlns:a16="http://schemas.microsoft.com/office/drawing/2014/main" id="{21A7B36D-4192-E644-9115-8E859BB7C1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0358" y="4059238"/>
            <a:ext cx="5302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1">
            <a:extLst>
              <a:ext uri="{FF2B5EF4-FFF2-40B4-BE49-F238E27FC236}">
                <a16:creationId xmlns:a16="http://schemas.microsoft.com/office/drawing/2014/main" id="{1107A1F1-3DC8-04BB-0AD7-A800E765F71D}"/>
              </a:ext>
            </a:extLst>
          </p:cNvPr>
          <p:cNvSpPr txBox="1">
            <a:spLocks noChangeArrowheads="1"/>
          </p:cNvSpPr>
          <p:nvPr/>
        </p:nvSpPr>
        <p:spPr bwMode="auto">
          <a:xfrm>
            <a:off x="7255370" y="5060951"/>
            <a:ext cx="329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200" b="0" i="0">
                <a:ea typeface="ヒラギノ角ゴ Pro W3"/>
                <a:cs typeface="Arial" pitchFamily="34" charset="0"/>
              </a:rPr>
              <a:t>Browse for the file or item location, choose the item and click “Submit”</a:t>
            </a:r>
          </a:p>
        </p:txBody>
      </p:sp>
      <p:sp>
        <p:nvSpPr>
          <p:cNvPr id="15" name="TextBox 12">
            <a:extLst>
              <a:ext uri="{FF2B5EF4-FFF2-40B4-BE49-F238E27FC236}">
                <a16:creationId xmlns:a16="http://schemas.microsoft.com/office/drawing/2014/main" id="{AB9A2D65-C151-0762-4B7B-E8C152D101AC}"/>
              </a:ext>
            </a:extLst>
          </p:cNvPr>
          <p:cNvSpPr txBox="1">
            <a:spLocks noChangeArrowheads="1"/>
          </p:cNvSpPr>
          <p:nvPr/>
        </p:nvSpPr>
        <p:spPr bwMode="auto">
          <a:xfrm>
            <a:off x="324192" y="5573713"/>
            <a:ext cx="11543615"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200" i="0" u="sng" dirty="0">
                <a:solidFill>
                  <a:srgbClr val="FF0000"/>
                </a:solidFill>
                <a:ea typeface="ヒラギノ角ゴ Pro W3"/>
                <a:cs typeface="Arial" pitchFamily="34" charset="0"/>
              </a:rPr>
              <a:t>NOTE: Most Microsoft application files can be uploaded, including picture extensions, but they are limited to 10Mb per file; you may upload multiple files.</a:t>
            </a:r>
          </a:p>
          <a:p>
            <a:pPr eaLnBrk="1" hangingPunct="1">
              <a:spcBef>
                <a:spcPct val="20000"/>
              </a:spcBef>
              <a:buSzPct val="100000"/>
            </a:pPr>
            <a:r>
              <a:rPr lang="en-GB" altLang="en-US" sz="1200" i="0" u="sng" dirty="0">
                <a:solidFill>
                  <a:srgbClr val="FF0000"/>
                </a:solidFill>
                <a:ea typeface="ヒラギノ角ゴ Pro W3"/>
                <a:cs typeface="Arial" pitchFamily="34" charset="0"/>
              </a:rPr>
              <a:t>The best format to use is PDF.</a:t>
            </a:r>
          </a:p>
        </p:txBody>
      </p:sp>
    </p:spTree>
    <p:extLst>
      <p:ext uri="{BB962C8B-B14F-4D97-AF65-F5344CB8AC3E}">
        <p14:creationId xmlns:p14="http://schemas.microsoft.com/office/powerpoint/2010/main" val="3645243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70077629-79B5-52B3-BA24-31835A718685}"/>
              </a:ext>
            </a:extLst>
          </p:cNvPr>
          <p:cNvSpPr>
            <a:spLocks noGrp="1"/>
          </p:cNvSpPr>
          <p:nvPr>
            <p:ph type="sldNum" sz="quarter" idx="12"/>
          </p:nvPr>
        </p:nvSpPr>
        <p:spPr>
          <a:xfrm>
            <a:off x="11016063" y="6387845"/>
            <a:ext cx="337736" cy="365125"/>
          </a:xfrm>
        </p:spPr>
        <p:txBody>
          <a:bodyPr/>
          <a:lstStyle/>
          <a:p>
            <a:fld id="{561BFC99-6E59-499C-A4BD-677E562B6E93}" type="slidenum">
              <a:rPr lang="en-US" smtClean="0"/>
              <a:pPr/>
              <a:t>17</a:t>
            </a:fld>
            <a:endParaRPr lang="en-US" dirty="0"/>
          </a:p>
        </p:txBody>
      </p:sp>
      <p:sp>
        <p:nvSpPr>
          <p:cNvPr id="6" name="Date Placeholder 5">
            <a:extLst>
              <a:ext uri="{FF2B5EF4-FFF2-40B4-BE49-F238E27FC236}">
                <a16:creationId xmlns:a16="http://schemas.microsoft.com/office/drawing/2014/main" id="{B0552D8D-BB07-990D-CE2C-3D5174732D4B}"/>
              </a:ext>
            </a:extLst>
          </p:cNvPr>
          <p:cNvSpPr>
            <a:spLocks noGrp="1"/>
          </p:cNvSpPr>
          <p:nvPr>
            <p:ph type="dt" sz="half" idx="4294967295"/>
          </p:nvPr>
        </p:nvSpPr>
        <p:spPr>
          <a:xfrm>
            <a:off x="9448800" y="6388100"/>
            <a:ext cx="2743200" cy="365125"/>
          </a:xfrm>
          <a:prstGeom prst="rect">
            <a:avLst/>
          </a:prstGeom>
        </p:spPr>
        <p:txBody>
          <a:bodyPr/>
          <a:lstStyle/>
          <a:p>
            <a:fld id="{53972399-1081-A54F-8177-7C81F7EFF9EC}" type="datetime1">
              <a:rPr lang="en-US" smtClean="0"/>
              <a:t>9/8/2025</a:t>
            </a:fld>
            <a:endParaRPr lang="en-US" dirty="0"/>
          </a:p>
        </p:txBody>
      </p:sp>
      <p:sp>
        <p:nvSpPr>
          <p:cNvPr id="2" name="Title 1">
            <a:extLst>
              <a:ext uri="{FF2B5EF4-FFF2-40B4-BE49-F238E27FC236}">
                <a16:creationId xmlns:a16="http://schemas.microsoft.com/office/drawing/2014/main" id="{A2FDEC6B-C917-A783-9536-5269D3BB463D}"/>
              </a:ext>
            </a:extLst>
          </p:cNvPr>
          <p:cNvSpPr txBox="1">
            <a:spLocks/>
          </p:cNvSpPr>
          <p:nvPr/>
        </p:nvSpPr>
        <p:spPr>
          <a:xfrm>
            <a:off x="374526" y="115093"/>
            <a:ext cx="11442947" cy="727075"/>
          </a:xfrm>
          <a:prstGeom prst="rect">
            <a:avLst/>
          </a:prstGeom>
        </p:spPr>
        <p:txBody>
          <a:bodyPr vert="horz" lIns="0" tIns="0" rIns="0" bIns="0" rtlCol="0" anchor="b" anchorCtr="0">
            <a:no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defRPr/>
            </a:pPr>
            <a:r>
              <a:rPr lang="en-GB" dirty="0"/>
              <a:t>Using E-mail within the ICAM</a:t>
            </a:r>
          </a:p>
        </p:txBody>
      </p:sp>
      <p:pic>
        <p:nvPicPr>
          <p:cNvPr id="3" name="Picture 2">
            <a:extLst>
              <a:ext uri="{FF2B5EF4-FFF2-40B4-BE49-F238E27FC236}">
                <a16:creationId xmlns:a16="http://schemas.microsoft.com/office/drawing/2014/main" id="{254733E2-CDD2-4A5C-9566-EF5A5E9CBE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526" y="1519237"/>
            <a:ext cx="4110037"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4EDBA7D0-8875-6615-5662-BBB286991A13}"/>
              </a:ext>
            </a:extLst>
          </p:cNvPr>
          <p:cNvSpPr/>
          <p:nvPr/>
        </p:nvSpPr>
        <p:spPr>
          <a:xfrm>
            <a:off x="4608601" y="1893887"/>
            <a:ext cx="792162" cy="22225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5" name="Right Arrow 5">
            <a:extLst>
              <a:ext uri="{FF2B5EF4-FFF2-40B4-BE49-F238E27FC236}">
                <a16:creationId xmlns:a16="http://schemas.microsoft.com/office/drawing/2014/main" id="{1F5B2A1B-ED84-6C52-7396-FF2AE1C9B704}"/>
              </a:ext>
            </a:extLst>
          </p:cNvPr>
          <p:cNvSpPr/>
          <p:nvPr/>
        </p:nvSpPr>
        <p:spPr>
          <a:xfrm rot="5400000">
            <a:off x="3360032" y="2151856"/>
            <a:ext cx="431800" cy="360362"/>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7" name="Picture 3">
            <a:extLst>
              <a:ext uri="{FF2B5EF4-FFF2-40B4-BE49-F238E27FC236}">
                <a16:creationId xmlns:a16="http://schemas.microsoft.com/office/drawing/2014/main" id="{873BB170-3189-F54A-E1E2-738BE16266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7288" y="2620962"/>
            <a:ext cx="5886450" cy="2928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7">
            <a:extLst>
              <a:ext uri="{FF2B5EF4-FFF2-40B4-BE49-F238E27FC236}">
                <a16:creationId xmlns:a16="http://schemas.microsoft.com/office/drawing/2014/main" id="{73C4D490-8F8C-7344-3FBA-7209BF5FB739}"/>
              </a:ext>
            </a:extLst>
          </p:cNvPr>
          <p:cNvSpPr txBox="1">
            <a:spLocks noChangeArrowheads="1"/>
          </p:cNvSpPr>
          <p:nvPr/>
        </p:nvSpPr>
        <p:spPr bwMode="auto">
          <a:xfrm>
            <a:off x="7777251" y="3429000"/>
            <a:ext cx="2735262"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buFontTx/>
              <a:buAutoNum type="arabicPeriod"/>
            </a:pPr>
            <a:r>
              <a:rPr lang="en-GB" altLang="en-US" sz="1200" b="0" i="0" dirty="0">
                <a:ea typeface="ヒラギノ角ゴ Pro W3"/>
                <a:cs typeface="Arial" pitchFamily="34" charset="0"/>
              </a:rPr>
              <a:t>Enter the e-mail address of the HYMH prime (the HYMH person who created the ICAM). Multiple addresses should be separated by a semicolon (</a:t>
            </a:r>
            <a:r>
              <a:rPr lang="en-GB" altLang="en-US" sz="1200" b="0" i="0" dirty="0">
                <a:ea typeface="ヒラギノ角ゴ Pro W3"/>
                <a:cs typeface="Arial" pitchFamily="34" charset="0"/>
                <a:sym typeface="Wingdings" pitchFamily="2" charset="2"/>
              </a:rPr>
              <a:t>;)</a:t>
            </a:r>
            <a:endParaRPr lang="en-GB" altLang="en-US" sz="1200" b="0" i="0" dirty="0">
              <a:ea typeface="ヒラギノ角ゴ Pro W3"/>
              <a:cs typeface="Arial" pitchFamily="34" charset="0"/>
            </a:endParaRPr>
          </a:p>
          <a:p>
            <a:pPr eaLnBrk="1" hangingPunct="1">
              <a:spcBef>
                <a:spcPct val="20000"/>
              </a:spcBef>
              <a:buSzPct val="100000"/>
              <a:buFontTx/>
              <a:buAutoNum type="arabicPeriod"/>
            </a:pPr>
            <a:r>
              <a:rPr lang="en-GB" altLang="en-US" sz="1200" b="0" i="0" dirty="0">
                <a:ea typeface="ヒラギノ角ゴ Pro W3"/>
                <a:cs typeface="Arial" pitchFamily="34" charset="0"/>
              </a:rPr>
              <a:t>If an email address is not known, use the search facility.</a:t>
            </a:r>
          </a:p>
          <a:p>
            <a:pPr eaLnBrk="1" hangingPunct="1">
              <a:spcBef>
                <a:spcPct val="20000"/>
              </a:spcBef>
              <a:buSzPct val="100000"/>
              <a:buFontTx/>
              <a:buAutoNum type="arabicPeriod"/>
            </a:pPr>
            <a:r>
              <a:rPr lang="en-GB" altLang="en-US" sz="1200" b="0" i="0" dirty="0">
                <a:ea typeface="ヒラギノ角ゴ Pro W3"/>
                <a:cs typeface="Arial" pitchFamily="34" charset="0"/>
              </a:rPr>
              <a:t>Type your message.</a:t>
            </a:r>
          </a:p>
          <a:p>
            <a:pPr eaLnBrk="1" hangingPunct="1">
              <a:spcBef>
                <a:spcPct val="20000"/>
              </a:spcBef>
              <a:buSzPct val="100000"/>
              <a:buFontTx/>
              <a:buAutoNum type="arabicPeriod"/>
            </a:pPr>
            <a:r>
              <a:rPr lang="en-GB" altLang="en-US" sz="1200" b="0" i="0" dirty="0">
                <a:ea typeface="ヒラギノ角ゴ Pro W3"/>
                <a:cs typeface="Arial" pitchFamily="34" charset="0"/>
              </a:rPr>
              <a:t>Press Send.</a:t>
            </a:r>
          </a:p>
        </p:txBody>
      </p:sp>
      <p:sp>
        <p:nvSpPr>
          <p:cNvPr id="10" name="Rectangle 9">
            <a:extLst>
              <a:ext uri="{FF2B5EF4-FFF2-40B4-BE49-F238E27FC236}">
                <a16:creationId xmlns:a16="http://schemas.microsoft.com/office/drawing/2014/main" id="{5C84005F-9C02-4EB2-51B7-D2F6C6F4B4C2}"/>
              </a:ext>
            </a:extLst>
          </p:cNvPr>
          <p:cNvSpPr/>
          <p:nvPr/>
        </p:nvSpPr>
        <p:spPr>
          <a:xfrm>
            <a:off x="7218451" y="2836862"/>
            <a:ext cx="395287" cy="287338"/>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cxnSp>
        <p:nvCxnSpPr>
          <p:cNvPr id="11" name="Straight Arrow Connector 4">
            <a:extLst>
              <a:ext uri="{FF2B5EF4-FFF2-40B4-BE49-F238E27FC236}">
                <a16:creationId xmlns:a16="http://schemas.microsoft.com/office/drawing/2014/main" id="{206B022E-1122-FC76-6E0A-569619D67E4C}"/>
              </a:ext>
            </a:extLst>
          </p:cNvPr>
          <p:cNvCxnSpPr>
            <a:cxnSpLocks noChangeShapeType="1"/>
          </p:cNvCxnSpPr>
          <p:nvPr/>
        </p:nvCxnSpPr>
        <p:spPr bwMode="auto">
          <a:xfrm flipH="1" flipV="1">
            <a:off x="3168738" y="3484562"/>
            <a:ext cx="4608513" cy="71438"/>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4">
            <a:extLst>
              <a:ext uri="{FF2B5EF4-FFF2-40B4-BE49-F238E27FC236}">
                <a16:creationId xmlns:a16="http://schemas.microsoft.com/office/drawing/2014/main" id="{711767F0-F54C-D814-DC4F-870503308AE8}"/>
              </a:ext>
            </a:extLst>
          </p:cNvPr>
          <p:cNvCxnSpPr>
            <a:cxnSpLocks noChangeShapeType="1"/>
          </p:cNvCxnSpPr>
          <p:nvPr/>
        </p:nvCxnSpPr>
        <p:spPr bwMode="auto">
          <a:xfrm flipH="1" flipV="1">
            <a:off x="1871751" y="3556000"/>
            <a:ext cx="5905500" cy="360362"/>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4">
            <a:extLst>
              <a:ext uri="{FF2B5EF4-FFF2-40B4-BE49-F238E27FC236}">
                <a16:creationId xmlns:a16="http://schemas.microsoft.com/office/drawing/2014/main" id="{D1EFA770-728E-FD8F-9412-1C5A813A0BCF}"/>
              </a:ext>
            </a:extLst>
          </p:cNvPr>
          <p:cNvCxnSpPr>
            <a:cxnSpLocks noChangeShapeType="1"/>
          </p:cNvCxnSpPr>
          <p:nvPr/>
        </p:nvCxnSpPr>
        <p:spPr bwMode="auto">
          <a:xfrm flipH="1" flipV="1">
            <a:off x="2016213" y="4084637"/>
            <a:ext cx="5761038" cy="263525"/>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2">
            <a:extLst>
              <a:ext uri="{FF2B5EF4-FFF2-40B4-BE49-F238E27FC236}">
                <a16:creationId xmlns:a16="http://schemas.microsoft.com/office/drawing/2014/main" id="{BB10DE31-4D5F-F647-C46B-969D68D7ED8B}"/>
              </a:ext>
            </a:extLst>
          </p:cNvPr>
          <p:cNvSpPr txBox="1">
            <a:spLocks noChangeArrowheads="1"/>
          </p:cNvSpPr>
          <p:nvPr/>
        </p:nvSpPr>
        <p:spPr bwMode="auto">
          <a:xfrm>
            <a:off x="1701888" y="1036637"/>
            <a:ext cx="8642350" cy="4000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000" i="0" dirty="0">
                <a:ea typeface="ヒラギノ角ゴ Pro W3"/>
                <a:cs typeface="Arial" pitchFamily="34" charset="0"/>
              </a:rPr>
              <a:t>If you wish to communicate a query or an answer to the ICAM prime (the HYMH person who created the ICAM), please do so via the “Send E-mail” function. Click on “Send E-mail”. This ensures that all communication, related to the ICAM, is available to all parties involved.</a:t>
            </a:r>
          </a:p>
        </p:txBody>
      </p:sp>
    </p:spTree>
    <p:extLst>
      <p:ext uri="{BB962C8B-B14F-4D97-AF65-F5344CB8AC3E}">
        <p14:creationId xmlns:p14="http://schemas.microsoft.com/office/powerpoint/2010/main" val="24025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70077629-79B5-52B3-BA24-31835A718685}"/>
              </a:ext>
            </a:extLst>
          </p:cNvPr>
          <p:cNvSpPr>
            <a:spLocks noGrp="1"/>
          </p:cNvSpPr>
          <p:nvPr>
            <p:ph type="sldNum" sz="quarter" idx="12"/>
          </p:nvPr>
        </p:nvSpPr>
        <p:spPr>
          <a:xfrm>
            <a:off x="11016063" y="6387845"/>
            <a:ext cx="337736" cy="365125"/>
          </a:xfrm>
        </p:spPr>
        <p:txBody>
          <a:bodyPr/>
          <a:lstStyle/>
          <a:p>
            <a:fld id="{561BFC99-6E59-499C-A4BD-677E562B6E93}" type="slidenum">
              <a:rPr lang="en-US" smtClean="0"/>
              <a:pPr/>
              <a:t>18</a:t>
            </a:fld>
            <a:endParaRPr lang="en-US" dirty="0"/>
          </a:p>
        </p:txBody>
      </p:sp>
      <p:sp>
        <p:nvSpPr>
          <p:cNvPr id="2" name="Title 1">
            <a:extLst>
              <a:ext uri="{FF2B5EF4-FFF2-40B4-BE49-F238E27FC236}">
                <a16:creationId xmlns:a16="http://schemas.microsoft.com/office/drawing/2014/main" id="{AAB80866-BF44-6EC0-AF0F-DBC61048A4E7}"/>
              </a:ext>
            </a:extLst>
          </p:cNvPr>
          <p:cNvSpPr txBox="1">
            <a:spLocks/>
          </p:cNvSpPr>
          <p:nvPr/>
        </p:nvSpPr>
        <p:spPr>
          <a:xfrm>
            <a:off x="332581" y="104775"/>
            <a:ext cx="11526837" cy="727075"/>
          </a:xfrm>
          <a:prstGeom prst="rect">
            <a:avLst/>
          </a:prstGeom>
        </p:spPr>
        <p:txBody>
          <a:bodyPr vert="horz" lIns="0" tIns="0" rIns="0" bIns="0" rtlCol="0" anchor="b" anchorCtr="0">
            <a:no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defRPr/>
            </a:pPr>
            <a:r>
              <a:rPr lang="en-GB" dirty="0"/>
              <a:t>CA Status 0 - Acceptance</a:t>
            </a:r>
          </a:p>
        </p:txBody>
      </p:sp>
      <p:grpSp>
        <p:nvGrpSpPr>
          <p:cNvPr id="7" name="Group 6">
            <a:extLst>
              <a:ext uri="{FF2B5EF4-FFF2-40B4-BE49-F238E27FC236}">
                <a16:creationId xmlns:a16="http://schemas.microsoft.com/office/drawing/2014/main" id="{283A70DC-9CE7-E930-6A89-8431C13CA2FA}"/>
              </a:ext>
            </a:extLst>
          </p:cNvPr>
          <p:cNvGrpSpPr/>
          <p:nvPr/>
        </p:nvGrpSpPr>
        <p:grpSpPr>
          <a:xfrm>
            <a:off x="2911907" y="843756"/>
            <a:ext cx="6323443" cy="3594100"/>
            <a:chOff x="2874962" y="831850"/>
            <a:chExt cx="6323443" cy="3594100"/>
          </a:xfrm>
        </p:grpSpPr>
        <p:pic>
          <p:nvPicPr>
            <p:cNvPr id="3" name="Picture 2">
              <a:extLst>
                <a:ext uri="{FF2B5EF4-FFF2-40B4-BE49-F238E27FC236}">
                  <a16:creationId xmlns:a16="http://schemas.microsoft.com/office/drawing/2014/main" id="{91789A9A-44CB-70D1-3748-59D1A32ADE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4962" y="1139825"/>
              <a:ext cx="6323443" cy="328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1">
              <a:extLst>
                <a:ext uri="{FF2B5EF4-FFF2-40B4-BE49-F238E27FC236}">
                  <a16:creationId xmlns:a16="http://schemas.microsoft.com/office/drawing/2014/main" id="{EA08419B-6122-4911-689C-534EE964DA82}"/>
                </a:ext>
              </a:extLst>
            </p:cNvPr>
            <p:cNvSpPr>
              <a:spLocks noChangeArrowheads="1"/>
            </p:cNvSpPr>
            <p:nvPr/>
          </p:nvSpPr>
          <p:spPr bwMode="auto">
            <a:xfrm>
              <a:off x="3924300" y="831850"/>
              <a:ext cx="4330149"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algn="ctr" eaLnBrk="1" hangingPunct="1"/>
              <a:r>
                <a:rPr lang="en-US" altLang="zh-TW" sz="1400" u="sng">
                  <a:solidFill>
                    <a:srgbClr val="FF0000"/>
                  </a:solidFill>
                  <a:ea typeface="PMingLiU" pitchFamily="18" charset="-120"/>
                </a:rPr>
                <a:t>Acceptance should be complete within 1 day.</a:t>
              </a:r>
            </a:p>
          </p:txBody>
        </p:sp>
      </p:grpSp>
      <p:sp>
        <p:nvSpPr>
          <p:cNvPr id="5" name="TextBox 2">
            <a:extLst>
              <a:ext uri="{FF2B5EF4-FFF2-40B4-BE49-F238E27FC236}">
                <a16:creationId xmlns:a16="http://schemas.microsoft.com/office/drawing/2014/main" id="{5FE57945-EB06-7397-BD51-179B17890568}"/>
              </a:ext>
            </a:extLst>
          </p:cNvPr>
          <p:cNvSpPr txBox="1">
            <a:spLocks noChangeArrowheads="1"/>
          </p:cNvSpPr>
          <p:nvPr/>
        </p:nvSpPr>
        <p:spPr bwMode="auto">
          <a:xfrm>
            <a:off x="592821" y="4437856"/>
            <a:ext cx="11006356"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200" b="0" i="0" dirty="0">
                <a:ea typeface="ヒラギノ角ゴ Pro W3"/>
                <a:cs typeface="Arial" pitchFamily="34" charset="0"/>
              </a:rPr>
              <a:t>“Accept Responsibility”: Use your e-signature to accept the ICAM.</a:t>
            </a:r>
          </a:p>
          <a:p>
            <a:pPr eaLnBrk="1" hangingPunct="1">
              <a:spcBef>
                <a:spcPct val="20000"/>
              </a:spcBef>
              <a:buSzPct val="100000"/>
            </a:pPr>
            <a:r>
              <a:rPr lang="en-GB" altLang="en-US" sz="1200" i="0" u="sng" dirty="0">
                <a:solidFill>
                  <a:srgbClr val="FF0000"/>
                </a:solidFill>
                <a:ea typeface="ヒラギノ角ゴ Pro W3"/>
                <a:cs typeface="Arial" pitchFamily="34" charset="0"/>
              </a:rPr>
              <a:t>Please note that accepting the ICAM does not mean that you are accepting responsibility for the reported fault; it only means you are accepting ownership of the ICAM, as the main contact person, and that you will investigate and update the report.</a:t>
            </a:r>
          </a:p>
          <a:p>
            <a:pPr eaLnBrk="1" hangingPunct="1">
              <a:spcBef>
                <a:spcPct val="20000"/>
              </a:spcBef>
              <a:buSzPct val="100000"/>
            </a:pPr>
            <a:r>
              <a:rPr lang="en-GB" altLang="en-US" sz="1200" i="0" u="sng" dirty="0">
                <a:solidFill>
                  <a:srgbClr val="FF0000"/>
                </a:solidFill>
                <a:ea typeface="ヒラギノ角ゴ Pro W3"/>
                <a:cs typeface="Arial" pitchFamily="34" charset="0"/>
              </a:rPr>
              <a:t>The key to accepting the ICAM within 24 hours is to show HYMH that the person assigned from your company has seen the ICAM and is working on the investigation.</a:t>
            </a:r>
          </a:p>
        </p:txBody>
      </p:sp>
    </p:spTree>
    <p:extLst>
      <p:ext uri="{BB962C8B-B14F-4D97-AF65-F5344CB8AC3E}">
        <p14:creationId xmlns:p14="http://schemas.microsoft.com/office/powerpoint/2010/main" val="3700027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70077629-79B5-52B3-BA24-31835A718685}"/>
              </a:ext>
            </a:extLst>
          </p:cNvPr>
          <p:cNvSpPr>
            <a:spLocks noGrp="1"/>
          </p:cNvSpPr>
          <p:nvPr>
            <p:ph type="sldNum" sz="quarter" idx="12"/>
          </p:nvPr>
        </p:nvSpPr>
        <p:spPr>
          <a:xfrm>
            <a:off x="11016063" y="6387845"/>
            <a:ext cx="337736" cy="365125"/>
          </a:xfrm>
        </p:spPr>
        <p:txBody>
          <a:bodyPr/>
          <a:lstStyle/>
          <a:p>
            <a:fld id="{561BFC99-6E59-499C-A4BD-677E562B6E93}" type="slidenum">
              <a:rPr lang="en-US" smtClean="0"/>
              <a:pPr/>
              <a:t>19</a:t>
            </a:fld>
            <a:endParaRPr lang="en-US" dirty="0"/>
          </a:p>
        </p:txBody>
      </p:sp>
      <p:pic>
        <p:nvPicPr>
          <p:cNvPr id="3" name="Picture 14">
            <a:extLst>
              <a:ext uri="{FF2B5EF4-FFF2-40B4-BE49-F238E27FC236}">
                <a16:creationId xmlns:a16="http://schemas.microsoft.com/office/drawing/2014/main" id="{21F624F1-6CCE-1492-DA99-2380101D51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8210" y="1464880"/>
            <a:ext cx="5761038"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1">
            <a:extLst>
              <a:ext uri="{FF2B5EF4-FFF2-40B4-BE49-F238E27FC236}">
                <a16:creationId xmlns:a16="http://schemas.microsoft.com/office/drawing/2014/main" id="{0708AA6B-C33A-3EF2-3D24-72FCF0ACB920}"/>
              </a:ext>
            </a:extLst>
          </p:cNvPr>
          <p:cNvSpPr>
            <a:spLocks noChangeArrowheads="1"/>
          </p:cNvSpPr>
          <p:nvPr/>
        </p:nvSpPr>
        <p:spPr bwMode="auto">
          <a:xfrm>
            <a:off x="2488210" y="1429955"/>
            <a:ext cx="1079500" cy="449262"/>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endParaRPr lang="en-US" altLang="en-US"/>
          </a:p>
        </p:txBody>
      </p:sp>
      <p:sp>
        <p:nvSpPr>
          <p:cNvPr id="5" name="Rectangle 1">
            <a:extLst>
              <a:ext uri="{FF2B5EF4-FFF2-40B4-BE49-F238E27FC236}">
                <a16:creationId xmlns:a16="http://schemas.microsoft.com/office/drawing/2014/main" id="{3E819C22-B457-A4DC-96AA-A77638884D80}"/>
              </a:ext>
            </a:extLst>
          </p:cNvPr>
          <p:cNvSpPr>
            <a:spLocks noChangeArrowheads="1"/>
          </p:cNvSpPr>
          <p:nvPr/>
        </p:nvSpPr>
        <p:spPr bwMode="auto">
          <a:xfrm>
            <a:off x="3942360" y="867980"/>
            <a:ext cx="5616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algn="ctr" eaLnBrk="1" hangingPunct="1"/>
            <a:r>
              <a:rPr lang="en-US" altLang="zh-TW" sz="1400" u="sng">
                <a:solidFill>
                  <a:srgbClr val="FF0000"/>
                </a:solidFill>
                <a:ea typeface="PMingLiU" pitchFamily="18" charset="-120"/>
              </a:rPr>
              <a:t>Containment actions should be complete within 2 days.</a:t>
            </a:r>
          </a:p>
        </p:txBody>
      </p:sp>
      <p:pic>
        <p:nvPicPr>
          <p:cNvPr id="7" name="Picture 45">
            <a:extLst>
              <a:ext uri="{FF2B5EF4-FFF2-40B4-BE49-F238E27FC236}">
                <a16:creationId xmlns:a16="http://schemas.microsoft.com/office/drawing/2014/main" id="{178CE55C-A6C7-A050-77A7-4F849ADA45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9523" y="1655380"/>
            <a:ext cx="4189412" cy="433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1">
            <a:extLst>
              <a:ext uri="{FF2B5EF4-FFF2-40B4-BE49-F238E27FC236}">
                <a16:creationId xmlns:a16="http://schemas.microsoft.com/office/drawing/2014/main" id="{20591D65-D82E-4374-B887-E2D83B39BAEE}"/>
              </a:ext>
            </a:extLst>
          </p:cNvPr>
          <p:cNvSpPr>
            <a:spLocks noChangeArrowheads="1"/>
          </p:cNvSpPr>
          <p:nvPr/>
        </p:nvSpPr>
        <p:spPr bwMode="auto">
          <a:xfrm>
            <a:off x="2488210" y="4096955"/>
            <a:ext cx="20161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algn="ctr" eaLnBrk="1" hangingPunct="1"/>
            <a:r>
              <a:rPr lang="en-US" altLang="zh-TW" sz="1100">
                <a:ea typeface="PMingLiU" pitchFamily="18" charset="-120"/>
              </a:rPr>
              <a:t>1. To add a new Containment Action, click here</a:t>
            </a:r>
          </a:p>
        </p:txBody>
      </p:sp>
      <p:cxnSp>
        <p:nvCxnSpPr>
          <p:cNvPr id="10" name="Straight Arrow Connector 4">
            <a:extLst>
              <a:ext uri="{FF2B5EF4-FFF2-40B4-BE49-F238E27FC236}">
                <a16:creationId xmlns:a16="http://schemas.microsoft.com/office/drawing/2014/main" id="{D1309762-4F8C-10B2-44C8-EFB5501DCE60}"/>
              </a:ext>
            </a:extLst>
          </p:cNvPr>
          <p:cNvCxnSpPr>
            <a:cxnSpLocks noChangeShapeType="1"/>
            <a:stCxn id="9" idx="0"/>
            <a:endCxn id="4" idx="2"/>
          </p:cNvCxnSpPr>
          <p:nvPr/>
        </p:nvCxnSpPr>
        <p:spPr bwMode="auto">
          <a:xfrm flipH="1" flipV="1">
            <a:off x="3027960" y="1879217"/>
            <a:ext cx="468313" cy="2217738"/>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1">
            <a:extLst>
              <a:ext uri="{FF2B5EF4-FFF2-40B4-BE49-F238E27FC236}">
                <a16:creationId xmlns:a16="http://schemas.microsoft.com/office/drawing/2014/main" id="{CCC51FEE-DBAB-453F-1847-F99C13737866}"/>
              </a:ext>
            </a:extLst>
          </p:cNvPr>
          <p:cNvSpPr>
            <a:spLocks noChangeArrowheads="1"/>
          </p:cNvSpPr>
          <p:nvPr/>
        </p:nvSpPr>
        <p:spPr bwMode="auto">
          <a:xfrm>
            <a:off x="2732685" y="5065330"/>
            <a:ext cx="15271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algn="ctr" eaLnBrk="1" hangingPunct="1"/>
            <a:r>
              <a:rPr lang="en-US" altLang="zh-TW" sz="1100">
                <a:ea typeface="PMingLiU" pitchFamily="18" charset="-120"/>
              </a:rPr>
              <a:t>2. This new window will open.</a:t>
            </a:r>
          </a:p>
        </p:txBody>
      </p:sp>
      <p:cxnSp>
        <p:nvCxnSpPr>
          <p:cNvPr id="12" name="Straight Arrow Connector 4">
            <a:extLst>
              <a:ext uri="{FF2B5EF4-FFF2-40B4-BE49-F238E27FC236}">
                <a16:creationId xmlns:a16="http://schemas.microsoft.com/office/drawing/2014/main" id="{E88C864F-6AFD-993E-CD9D-3FE56F6C4C7A}"/>
              </a:ext>
            </a:extLst>
          </p:cNvPr>
          <p:cNvCxnSpPr>
            <a:cxnSpLocks noChangeShapeType="1"/>
            <a:stCxn id="11" idx="3"/>
          </p:cNvCxnSpPr>
          <p:nvPr/>
        </p:nvCxnSpPr>
        <p:spPr bwMode="auto">
          <a:xfrm flipV="1">
            <a:off x="4259860" y="4252530"/>
            <a:ext cx="1109663" cy="1027112"/>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Rectangle 1">
            <a:extLst>
              <a:ext uri="{FF2B5EF4-FFF2-40B4-BE49-F238E27FC236}">
                <a16:creationId xmlns:a16="http://schemas.microsoft.com/office/drawing/2014/main" id="{E45DBD1F-28D7-EEC2-12D8-66F2EB67E533}"/>
              </a:ext>
            </a:extLst>
          </p:cNvPr>
          <p:cNvSpPr>
            <a:spLocks noChangeArrowheads="1"/>
          </p:cNvSpPr>
          <p:nvPr/>
        </p:nvSpPr>
        <p:spPr bwMode="auto">
          <a:xfrm>
            <a:off x="5456835" y="3955667"/>
            <a:ext cx="24320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algn="ctr" eaLnBrk="1" hangingPunct="1"/>
            <a:r>
              <a:rPr lang="en-US" altLang="zh-TW" sz="1100">
                <a:ea typeface="PMingLiU" pitchFamily="18" charset="-120"/>
              </a:rPr>
              <a:t>3. “Action Item”: Fill out the action item details; some good examples are on slide 18.</a:t>
            </a:r>
          </a:p>
        </p:txBody>
      </p:sp>
      <p:sp>
        <p:nvSpPr>
          <p:cNvPr id="14" name="Rectangle 1">
            <a:extLst>
              <a:ext uri="{FF2B5EF4-FFF2-40B4-BE49-F238E27FC236}">
                <a16:creationId xmlns:a16="http://schemas.microsoft.com/office/drawing/2014/main" id="{941E5C7C-DAEC-54DA-EB83-FA19DBBD4B3B}"/>
              </a:ext>
            </a:extLst>
          </p:cNvPr>
          <p:cNvSpPr>
            <a:spLocks noChangeArrowheads="1"/>
          </p:cNvSpPr>
          <p:nvPr/>
        </p:nvSpPr>
        <p:spPr bwMode="auto">
          <a:xfrm>
            <a:off x="5377460" y="2330067"/>
            <a:ext cx="1843088" cy="501650"/>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endParaRPr lang="en-US" altLang="en-US"/>
          </a:p>
        </p:txBody>
      </p:sp>
      <p:sp>
        <p:nvSpPr>
          <p:cNvPr id="15" name="Rectangle 1">
            <a:extLst>
              <a:ext uri="{FF2B5EF4-FFF2-40B4-BE49-F238E27FC236}">
                <a16:creationId xmlns:a16="http://schemas.microsoft.com/office/drawing/2014/main" id="{344961EC-659F-2E0B-E757-F63780C8DAFC}"/>
              </a:ext>
            </a:extLst>
          </p:cNvPr>
          <p:cNvSpPr>
            <a:spLocks noChangeArrowheads="1"/>
          </p:cNvSpPr>
          <p:nvPr/>
        </p:nvSpPr>
        <p:spPr bwMode="auto">
          <a:xfrm>
            <a:off x="9616085" y="1879217"/>
            <a:ext cx="15843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algn="ctr" eaLnBrk="1" hangingPunct="1"/>
            <a:r>
              <a:rPr lang="en-US" altLang="zh-TW" sz="1100">
                <a:ea typeface="PMingLiU" pitchFamily="18" charset="-120"/>
              </a:rPr>
              <a:t>6. Select “Save and Add Another” or “Save and close”.</a:t>
            </a:r>
          </a:p>
        </p:txBody>
      </p:sp>
      <p:sp>
        <p:nvSpPr>
          <p:cNvPr id="16" name="Rectangle 1">
            <a:extLst>
              <a:ext uri="{FF2B5EF4-FFF2-40B4-BE49-F238E27FC236}">
                <a16:creationId xmlns:a16="http://schemas.microsoft.com/office/drawing/2014/main" id="{490553E9-5D10-E8C2-2A7E-64AB20E9C431}"/>
              </a:ext>
            </a:extLst>
          </p:cNvPr>
          <p:cNvSpPr>
            <a:spLocks noChangeArrowheads="1"/>
          </p:cNvSpPr>
          <p:nvPr/>
        </p:nvSpPr>
        <p:spPr bwMode="auto">
          <a:xfrm>
            <a:off x="5456835" y="1968117"/>
            <a:ext cx="2719388" cy="252413"/>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endParaRPr lang="en-US" altLang="en-US"/>
          </a:p>
        </p:txBody>
      </p:sp>
      <p:cxnSp>
        <p:nvCxnSpPr>
          <p:cNvPr id="17" name="Straight Arrow Connector 4">
            <a:extLst>
              <a:ext uri="{FF2B5EF4-FFF2-40B4-BE49-F238E27FC236}">
                <a16:creationId xmlns:a16="http://schemas.microsoft.com/office/drawing/2014/main" id="{DE30A19E-B1AB-3CB8-A891-42EB4663B586}"/>
              </a:ext>
            </a:extLst>
          </p:cNvPr>
          <p:cNvCxnSpPr>
            <a:cxnSpLocks noChangeShapeType="1"/>
            <a:stCxn id="15" idx="1"/>
            <a:endCxn id="16" idx="3"/>
          </p:cNvCxnSpPr>
          <p:nvPr/>
        </p:nvCxnSpPr>
        <p:spPr bwMode="auto">
          <a:xfrm flipH="1" flipV="1">
            <a:off x="8176223" y="2095117"/>
            <a:ext cx="1439862" cy="84138"/>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Rectangle 1">
            <a:extLst>
              <a:ext uri="{FF2B5EF4-FFF2-40B4-BE49-F238E27FC236}">
                <a16:creationId xmlns:a16="http://schemas.microsoft.com/office/drawing/2014/main" id="{589AE89D-6BA6-2F07-CE67-56D024B3C7DD}"/>
              </a:ext>
            </a:extLst>
          </p:cNvPr>
          <p:cNvSpPr>
            <a:spLocks noChangeArrowheads="1"/>
          </p:cNvSpPr>
          <p:nvPr/>
        </p:nvSpPr>
        <p:spPr bwMode="auto">
          <a:xfrm>
            <a:off x="3648673" y="1121980"/>
            <a:ext cx="5616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algn="ctr" eaLnBrk="1" hangingPunct="1"/>
            <a:r>
              <a:rPr lang="en-US" altLang="zh-TW" sz="1400" u="sng">
                <a:ea typeface="PMingLiU" pitchFamily="18" charset="-120"/>
              </a:rPr>
              <a:t>How to add a Containment Action</a:t>
            </a:r>
          </a:p>
        </p:txBody>
      </p:sp>
      <p:sp>
        <p:nvSpPr>
          <p:cNvPr id="19" name="Rectangle 1">
            <a:extLst>
              <a:ext uri="{FF2B5EF4-FFF2-40B4-BE49-F238E27FC236}">
                <a16:creationId xmlns:a16="http://schemas.microsoft.com/office/drawing/2014/main" id="{CF4A3985-42C8-CA89-9922-3CA7EE2B3901}"/>
              </a:ext>
            </a:extLst>
          </p:cNvPr>
          <p:cNvSpPr>
            <a:spLocks noChangeArrowheads="1"/>
          </p:cNvSpPr>
          <p:nvPr/>
        </p:nvSpPr>
        <p:spPr bwMode="auto">
          <a:xfrm>
            <a:off x="5656860" y="4555742"/>
            <a:ext cx="23590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algn="ctr" eaLnBrk="1" hangingPunct="1"/>
            <a:r>
              <a:rPr lang="en-US" altLang="zh-TW" sz="1100">
                <a:ea typeface="PMingLiU" pitchFamily="18" charset="-120"/>
              </a:rPr>
              <a:t>4. “Assignee”: Type in the name of the person responsible to complete the action.</a:t>
            </a:r>
          </a:p>
        </p:txBody>
      </p:sp>
      <p:sp>
        <p:nvSpPr>
          <p:cNvPr id="20" name="Rectangle 1">
            <a:extLst>
              <a:ext uri="{FF2B5EF4-FFF2-40B4-BE49-F238E27FC236}">
                <a16:creationId xmlns:a16="http://schemas.microsoft.com/office/drawing/2014/main" id="{C8CD5AF5-EED7-D5A8-0CC0-8EB657817A5A}"/>
              </a:ext>
            </a:extLst>
          </p:cNvPr>
          <p:cNvSpPr>
            <a:spLocks noChangeArrowheads="1"/>
          </p:cNvSpPr>
          <p:nvPr/>
        </p:nvSpPr>
        <p:spPr bwMode="auto">
          <a:xfrm>
            <a:off x="5602885" y="5165342"/>
            <a:ext cx="26463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algn="ctr" eaLnBrk="1" hangingPunct="1"/>
            <a:r>
              <a:rPr lang="en-US" altLang="zh-TW" sz="1100">
                <a:ea typeface="PMingLiU" pitchFamily="18" charset="-120"/>
              </a:rPr>
              <a:t>5. “Due Date”: Using the date icon, to the right of the “Date Due” box, select the date when the action is due to be completed.</a:t>
            </a:r>
          </a:p>
        </p:txBody>
      </p:sp>
      <p:cxnSp>
        <p:nvCxnSpPr>
          <p:cNvPr id="21" name="Straight Arrow Connector 4">
            <a:extLst>
              <a:ext uri="{FF2B5EF4-FFF2-40B4-BE49-F238E27FC236}">
                <a16:creationId xmlns:a16="http://schemas.microsoft.com/office/drawing/2014/main" id="{220D748F-C349-42E2-54D8-07546B225AEE}"/>
              </a:ext>
            </a:extLst>
          </p:cNvPr>
          <p:cNvCxnSpPr>
            <a:cxnSpLocks noChangeShapeType="1"/>
            <a:stCxn id="13" idx="0"/>
            <a:endCxn id="14" idx="2"/>
          </p:cNvCxnSpPr>
          <p:nvPr/>
        </p:nvCxnSpPr>
        <p:spPr bwMode="auto">
          <a:xfrm flipH="1" flipV="1">
            <a:off x="6299798" y="2831717"/>
            <a:ext cx="373062" cy="1123950"/>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itle 1">
            <a:extLst>
              <a:ext uri="{FF2B5EF4-FFF2-40B4-BE49-F238E27FC236}">
                <a16:creationId xmlns:a16="http://schemas.microsoft.com/office/drawing/2014/main" id="{61C8D4A0-BE4E-BB5A-A249-8AA99C40BBAE}"/>
              </a:ext>
            </a:extLst>
          </p:cNvPr>
          <p:cNvSpPr txBox="1">
            <a:spLocks/>
          </p:cNvSpPr>
          <p:nvPr/>
        </p:nvSpPr>
        <p:spPr>
          <a:xfrm>
            <a:off x="332581" y="96714"/>
            <a:ext cx="11526837" cy="727075"/>
          </a:xfrm>
          <a:prstGeom prst="rect">
            <a:avLst/>
          </a:prstGeom>
        </p:spPr>
        <p:txBody>
          <a:bodyPr vert="horz" lIns="0" tIns="0" rIns="0" bIns="0" rtlCol="0" anchor="b" anchorCtr="0">
            <a:no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defRPr/>
            </a:pPr>
            <a:r>
              <a:rPr lang="en-GB" dirty="0"/>
              <a:t>CA Statis 1 – Containment actions</a:t>
            </a:r>
          </a:p>
        </p:txBody>
      </p:sp>
    </p:spTree>
    <p:extLst>
      <p:ext uri="{BB962C8B-B14F-4D97-AF65-F5344CB8AC3E}">
        <p14:creationId xmlns:p14="http://schemas.microsoft.com/office/powerpoint/2010/main" val="3224611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70077629-79B5-52B3-BA24-31835A718685}"/>
              </a:ext>
            </a:extLst>
          </p:cNvPr>
          <p:cNvSpPr>
            <a:spLocks noGrp="1"/>
          </p:cNvSpPr>
          <p:nvPr>
            <p:ph type="sldNum" sz="quarter" idx="12"/>
          </p:nvPr>
        </p:nvSpPr>
        <p:spPr>
          <a:xfrm>
            <a:off x="11016063" y="6387845"/>
            <a:ext cx="337736" cy="365125"/>
          </a:xfrm>
        </p:spPr>
        <p:txBody>
          <a:bodyPr/>
          <a:lstStyle/>
          <a:p>
            <a:fld id="{561BFC99-6E59-499C-A4BD-677E562B6E93}" type="slidenum">
              <a:rPr lang="en-US" smtClean="0"/>
              <a:pPr/>
              <a:t>2</a:t>
            </a:fld>
            <a:endParaRPr lang="en-US" dirty="0"/>
          </a:p>
        </p:txBody>
      </p:sp>
      <p:sp>
        <p:nvSpPr>
          <p:cNvPr id="2" name="Title 1">
            <a:extLst>
              <a:ext uri="{FF2B5EF4-FFF2-40B4-BE49-F238E27FC236}">
                <a16:creationId xmlns:a16="http://schemas.microsoft.com/office/drawing/2014/main" id="{521D4637-C9C1-44F2-CA2E-A26C3C8A85E5}"/>
              </a:ext>
            </a:extLst>
          </p:cNvPr>
          <p:cNvSpPr txBox="1">
            <a:spLocks/>
          </p:cNvSpPr>
          <p:nvPr/>
        </p:nvSpPr>
        <p:spPr>
          <a:xfrm>
            <a:off x="2817812" y="104775"/>
            <a:ext cx="6556375" cy="727075"/>
          </a:xfrm>
          <a:prstGeom prst="rect">
            <a:avLst/>
          </a:prstGeom>
        </p:spPr>
        <p:txBody>
          <a:bodyPr vert="horz" lIns="0" tIns="0" rIns="0" bIns="0" rtlCol="0" anchor="b" anchorCtr="0">
            <a:no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defRPr/>
            </a:pPr>
            <a:r>
              <a:rPr lang="en-GB"/>
              <a:t>Index</a:t>
            </a:r>
            <a:endParaRPr lang="en-GB" dirty="0"/>
          </a:p>
        </p:txBody>
      </p:sp>
      <p:sp>
        <p:nvSpPr>
          <p:cNvPr id="3" name="TextBox 2">
            <a:extLst>
              <a:ext uri="{FF2B5EF4-FFF2-40B4-BE49-F238E27FC236}">
                <a16:creationId xmlns:a16="http://schemas.microsoft.com/office/drawing/2014/main" id="{0E30A924-320D-D8CA-33CB-BAA554F197ED}"/>
              </a:ext>
            </a:extLst>
          </p:cNvPr>
          <p:cNvSpPr txBox="1">
            <a:spLocks noChangeArrowheads="1"/>
          </p:cNvSpPr>
          <p:nvPr/>
        </p:nvSpPr>
        <p:spPr bwMode="auto">
          <a:xfrm>
            <a:off x="3236912" y="683901"/>
            <a:ext cx="6556375" cy="581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250" i="0" u="sng" dirty="0">
                <a:ea typeface="ヒラギノ角ゴ Pro W3"/>
                <a:cs typeface="Arial" pitchFamily="34" charset="0"/>
              </a:rPr>
              <a:t>Subject									Slide</a:t>
            </a:r>
          </a:p>
          <a:p>
            <a:pPr eaLnBrk="1" hangingPunct="1">
              <a:spcBef>
                <a:spcPct val="20000"/>
              </a:spcBef>
              <a:buSzPct val="100000"/>
            </a:pPr>
            <a:r>
              <a:rPr lang="en-GB" altLang="en-US" sz="1250" b="0" i="0" dirty="0">
                <a:ea typeface="ヒラギノ角ゴ Pro W3"/>
                <a:cs typeface="Arial" pitchFamily="34" charset="0"/>
              </a:rPr>
              <a:t>Best Practice								3</a:t>
            </a:r>
          </a:p>
          <a:p>
            <a:pPr eaLnBrk="1" hangingPunct="1">
              <a:spcBef>
                <a:spcPct val="20000"/>
              </a:spcBef>
              <a:buSzPct val="100000"/>
            </a:pPr>
            <a:r>
              <a:rPr lang="en-GB" altLang="en-US" sz="1250" b="0" i="0" dirty="0">
                <a:ea typeface="ヒラギノ角ゴ Pro W3"/>
                <a:cs typeface="Arial" pitchFamily="34" charset="0"/>
              </a:rPr>
              <a:t>Frequently Asked Questions (FAQ’s)					4, 5, 6</a:t>
            </a:r>
          </a:p>
          <a:p>
            <a:pPr eaLnBrk="1" hangingPunct="1">
              <a:spcBef>
                <a:spcPct val="20000"/>
              </a:spcBef>
              <a:buSzPct val="100000"/>
            </a:pPr>
            <a:r>
              <a:rPr lang="en-GB" altLang="en-US" sz="1250" b="0" i="0" dirty="0">
                <a:ea typeface="ヒラギノ角ゴ Pro W3"/>
                <a:cs typeface="Arial" pitchFamily="34" charset="0"/>
              </a:rPr>
              <a:t>Log in										7</a:t>
            </a:r>
          </a:p>
          <a:p>
            <a:pPr eaLnBrk="1" hangingPunct="1">
              <a:spcBef>
                <a:spcPct val="20000"/>
              </a:spcBef>
              <a:buSzPct val="100000"/>
            </a:pPr>
            <a:r>
              <a:rPr lang="en-GB" altLang="en-US" sz="1250" b="0" i="0" dirty="0">
                <a:ea typeface="ヒラギノ角ゴ Pro W3"/>
                <a:cs typeface="Arial" pitchFamily="34" charset="0"/>
              </a:rPr>
              <a:t>Windows 10									8</a:t>
            </a:r>
          </a:p>
          <a:p>
            <a:pPr eaLnBrk="1" hangingPunct="1">
              <a:spcBef>
                <a:spcPct val="20000"/>
              </a:spcBef>
              <a:buSzPct val="100000"/>
            </a:pPr>
            <a:r>
              <a:rPr lang="en-GB" altLang="en-US" sz="1250" b="0" i="0" dirty="0">
                <a:ea typeface="ヒラギノ角ゴ Pro W3"/>
                <a:cs typeface="Arial" pitchFamily="34" charset="0"/>
              </a:rPr>
              <a:t>IE 11 Compatibility Issue							9, 10</a:t>
            </a:r>
          </a:p>
          <a:p>
            <a:pPr eaLnBrk="1" hangingPunct="1">
              <a:spcBef>
                <a:spcPct val="20000"/>
              </a:spcBef>
              <a:buSzPct val="100000"/>
            </a:pPr>
            <a:r>
              <a:rPr lang="en-GB" altLang="en-US" sz="1250" b="0" i="0" dirty="0">
                <a:ea typeface="ヒラギノ角ゴ Pro W3"/>
                <a:cs typeface="Arial" pitchFamily="34" charset="0"/>
              </a:rPr>
              <a:t>Change Log In Password							11</a:t>
            </a:r>
          </a:p>
          <a:p>
            <a:pPr eaLnBrk="1" hangingPunct="1">
              <a:spcBef>
                <a:spcPct val="20000"/>
              </a:spcBef>
              <a:buSzPct val="100000"/>
            </a:pPr>
            <a:r>
              <a:rPr lang="en-GB" altLang="en-US" sz="1250" b="0" i="0" dirty="0">
                <a:ea typeface="ヒラギノ角ゴ Pro W3"/>
                <a:cs typeface="Arial" pitchFamily="34" charset="0"/>
              </a:rPr>
              <a:t>Set up/Change E-Signature						12</a:t>
            </a:r>
          </a:p>
          <a:p>
            <a:pPr eaLnBrk="1" hangingPunct="1">
              <a:spcBef>
                <a:spcPct val="20000"/>
              </a:spcBef>
              <a:buSzPct val="100000"/>
            </a:pPr>
            <a:r>
              <a:rPr lang="en-GB" altLang="en-US" sz="1250" b="0" i="0" dirty="0">
                <a:ea typeface="ヒラギノ角ゴ Pro W3"/>
                <a:cs typeface="Arial" pitchFamily="34" charset="0"/>
              </a:rPr>
              <a:t>Changing Newsletter Preferences					13</a:t>
            </a:r>
          </a:p>
          <a:p>
            <a:pPr eaLnBrk="1" hangingPunct="1">
              <a:spcBef>
                <a:spcPct val="20000"/>
              </a:spcBef>
              <a:buSzPct val="100000"/>
            </a:pPr>
            <a:r>
              <a:rPr lang="en-GB" altLang="en-US" sz="1250" b="0" i="0" dirty="0">
                <a:ea typeface="ヒラギノ角ゴ Pro W3"/>
                <a:cs typeface="Arial" pitchFamily="34" charset="0"/>
              </a:rPr>
              <a:t>Editing and Saving Information						14</a:t>
            </a:r>
          </a:p>
          <a:p>
            <a:pPr eaLnBrk="1" hangingPunct="1">
              <a:spcBef>
                <a:spcPct val="20000"/>
              </a:spcBef>
              <a:buSzPct val="100000"/>
            </a:pPr>
            <a:r>
              <a:rPr lang="en-GB" altLang="en-US" sz="1250" b="0" i="0" dirty="0">
                <a:ea typeface="ヒラギノ角ゴ Pro W3"/>
                <a:cs typeface="Arial" pitchFamily="34" charset="0"/>
              </a:rPr>
              <a:t>Check/Change Access Rights						15</a:t>
            </a:r>
          </a:p>
          <a:p>
            <a:pPr eaLnBrk="1" hangingPunct="1">
              <a:spcBef>
                <a:spcPct val="20000"/>
              </a:spcBef>
              <a:buSzPct val="100000"/>
            </a:pPr>
            <a:r>
              <a:rPr lang="en-GB" altLang="en-US" sz="1250" b="0" i="0" dirty="0">
                <a:ea typeface="ヒラギノ角ゴ Pro W3"/>
                <a:cs typeface="Arial" pitchFamily="34" charset="0"/>
              </a:rPr>
              <a:t>Adding Attachments/References						16</a:t>
            </a:r>
          </a:p>
          <a:p>
            <a:pPr eaLnBrk="1" hangingPunct="1">
              <a:spcBef>
                <a:spcPct val="20000"/>
              </a:spcBef>
              <a:buSzPct val="100000"/>
            </a:pPr>
            <a:r>
              <a:rPr lang="en-GB" altLang="en-US" sz="1250" b="0" i="0" dirty="0">
                <a:ea typeface="ヒラギノ角ゴ Pro W3"/>
                <a:cs typeface="Arial" pitchFamily="34" charset="0"/>
              </a:rPr>
              <a:t>Using E-mail within the ICAM						17</a:t>
            </a:r>
          </a:p>
          <a:p>
            <a:pPr eaLnBrk="1" hangingPunct="1">
              <a:spcBef>
                <a:spcPct val="20000"/>
              </a:spcBef>
              <a:buSzPct val="100000"/>
            </a:pPr>
            <a:r>
              <a:rPr lang="en-GB" altLang="en-US" sz="1250" b="0" i="0" dirty="0">
                <a:ea typeface="ヒラギノ角ゴ Pro W3"/>
                <a:cs typeface="Arial" pitchFamily="34" charset="0"/>
              </a:rPr>
              <a:t>CA Status 0 – Acceptance						18</a:t>
            </a:r>
          </a:p>
          <a:p>
            <a:pPr eaLnBrk="1" hangingPunct="1">
              <a:spcBef>
                <a:spcPct val="20000"/>
              </a:spcBef>
              <a:buSzPct val="100000"/>
            </a:pPr>
            <a:r>
              <a:rPr lang="en-GB" altLang="en-US" sz="1250" b="0" i="0" dirty="0">
                <a:ea typeface="ヒラギノ角ゴ Pro W3"/>
                <a:cs typeface="Arial" pitchFamily="34" charset="0"/>
              </a:rPr>
              <a:t>CA Status 1 – Containment Actions					19, 20, 21</a:t>
            </a:r>
          </a:p>
          <a:p>
            <a:pPr eaLnBrk="1" hangingPunct="1">
              <a:spcBef>
                <a:spcPct val="20000"/>
              </a:spcBef>
              <a:buSzPct val="100000"/>
            </a:pPr>
            <a:r>
              <a:rPr lang="en-GB" altLang="en-US" sz="1250" b="0" i="0" dirty="0">
                <a:ea typeface="ヒラギノ角ゴ Pro W3"/>
                <a:cs typeface="Arial" pitchFamily="34" charset="0"/>
              </a:rPr>
              <a:t>CA Status 2 – Root Cause						22, 23, 24, 25, 26, 27</a:t>
            </a:r>
          </a:p>
          <a:p>
            <a:pPr eaLnBrk="1" hangingPunct="1">
              <a:spcBef>
                <a:spcPct val="20000"/>
              </a:spcBef>
              <a:buSzPct val="100000"/>
            </a:pPr>
            <a:r>
              <a:rPr lang="en-GB" altLang="en-US" sz="1250" b="0" i="0" dirty="0">
                <a:ea typeface="ヒラギノ角ゴ Pro W3"/>
                <a:cs typeface="Arial" pitchFamily="34" charset="0"/>
              </a:rPr>
              <a:t>5</a:t>
            </a:r>
            <a:r>
              <a:rPr lang="en-GB" altLang="en-US" sz="1250" b="0" i="0" baseline="30000" dirty="0">
                <a:ea typeface="ヒラギノ角ゴ Pro W3"/>
                <a:cs typeface="Arial" pitchFamily="34" charset="0"/>
              </a:rPr>
              <a:t>th</a:t>
            </a:r>
            <a:r>
              <a:rPr lang="en-GB" altLang="en-US" sz="1250" b="0" i="0" dirty="0">
                <a:ea typeface="ヒラギノ角ゴ Pro W3"/>
                <a:cs typeface="Arial" pitchFamily="34" charset="0"/>
              </a:rPr>
              <a:t> Why Checklist								28</a:t>
            </a:r>
          </a:p>
          <a:p>
            <a:pPr eaLnBrk="1" hangingPunct="1">
              <a:spcBef>
                <a:spcPct val="20000"/>
              </a:spcBef>
              <a:buSzPct val="100000"/>
            </a:pPr>
            <a:r>
              <a:rPr lang="en-GB" altLang="en-US" sz="1250" b="0" i="0" dirty="0">
                <a:ea typeface="ヒラギノ角ゴ Pro W3"/>
                <a:cs typeface="Arial" pitchFamily="34" charset="0"/>
              </a:rPr>
              <a:t>9 Ways to Define, Improve and Control Quality			29</a:t>
            </a:r>
          </a:p>
          <a:p>
            <a:pPr eaLnBrk="1" hangingPunct="1">
              <a:spcBef>
                <a:spcPct val="20000"/>
              </a:spcBef>
              <a:buSzPct val="100000"/>
            </a:pPr>
            <a:r>
              <a:rPr lang="en-GB" altLang="en-US" sz="1250" b="0" i="0" dirty="0">
                <a:ea typeface="ヒラギノ角ゴ Pro W3"/>
                <a:cs typeface="Arial" pitchFamily="34" charset="0"/>
              </a:rPr>
              <a:t>CA Status 3 – Permanent Corrective Action				30, 31, 32</a:t>
            </a:r>
          </a:p>
          <a:p>
            <a:pPr eaLnBrk="1" hangingPunct="1">
              <a:spcBef>
                <a:spcPct val="20000"/>
              </a:spcBef>
              <a:buSzPct val="100000"/>
            </a:pPr>
            <a:r>
              <a:rPr lang="en-GB" altLang="en-US" sz="1250" b="0" i="0" dirty="0">
                <a:ea typeface="ヒラギノ角ゴ Pro W3"/>
                <a:cs typeface="Arial" pitchFamily="34" charset="0"/>
              </a:rPr>
              <a:t>CA Status 4 – Supplier Verification					33</a:t>
            </a:r>
          </a:p>
          <a:p>
            <a:pPr eaLnBrk="1" hangingPunct="1">
              <a:spcBef>
                <a:spcPct val="20000"/>
              </a:spcBef>
              <a:buSzPct val="100000"/>
            </a:pPr>
            <a:r>
              <a:rPr lang="en-GB" altLang="en-US" sz="1250" b="0" i="0" dirty="0">
                <a:ea typeface="ヒラギノ角ゴ Pro W3"/>
                <a:cs typeface="Arial" pitchFamily="34" charset="0"/>
              </a:rPr>
              <a:t>Logging Out Safely								34</a:t>
            </a:r>
          </a:p>
          <a:p>
            <a:pPr eaLnBrk="1" hangingPunct="1">
              <a:spcBef>
                <a:spcPct val="20000"/>
              </a:spcBef>
              <a:buSzPct val="100000"/>
            </a:pPr>
            <a:r>
              <a:rPr lang="en-GB" altLang="en-US" sz="1250" b="0" i="0" dirty="0">
                <a:ea typeface="ヒラギノ角ゴ Pro W3"/>
                <a:cs typeface="Arial" pitchFamily="34" charset="0"/>
              </a:rPr>
              <a:t>Removing Notifications							35</a:t>
            </a:r>
          </a:p>
          <a:p>
            <a:pPr eaLnBrk="1" hangingPunct="1">
              <a:spcBef>
                <a:spcPct val="20000"/>
              </a:spcBef>
              <a:buSzPct val="100000"/>
            </a:pPr>
            <a:r>
              <a:rPr lang="en-GB" altLang="en-US" sz="1250" b="0" i="0" dirty="0">
                <a:ea typeface="ヒラギノ角ゴ Pro W3"/>
                <a:cs typeface="Arial" pitchFamily="34" charset="0"/>
              </a:rPr>
              <a:t>Additional Help								36</a:t>
            </a:r>
          </a:p>
          <a:p>
            <a:pPr eaLnBrk="1" hangingPunct="1">
              <a:spcBef>
                <a:spcPct val="20000"/>
              </a:spcBef>
              <a:buSzPct val="100000"/>
            </a:pPr>
            <a:r>
              <a:rPr lang="en-GB" altLang="en-US" sz="1250" b="0" i="0" dirty="0">
                <a:ea typeface="ヒラギノ角ゴ Pro W3"/>
                <a:cs typeface="Arial" pitchFamily="34" charset="0"/>
              </a:rPr>
              <a:t>ICAM Questions to Verify Completeness 				37</a:t>
            </a:r>
          </a:p>
          <a:p>
            <a:pPr eaLnBrk="1" hangingPunct="1">
              <a:spcBef>
                <a:spcPct val="20000"/>
              </a:spcBef>
              <a:buSzPct val="100000"/>
            </a:pPr>
            <a:r>
              <a:rPr lang="en-GB" altLang="en-US" sz="1250" b="0" i="0" dirty="0">
                <a:ea typeface="ヒラギノ角ゴ Pro W3"/>
                <a:cs typeface="Arial" pitchFamily="34" charset="0"/>
              </a:rPr>
              <a:t>				</a:t>
            </a:r>
          </a:p>
        </p:txBody>
      </p:sp>
    </p:spTree>
    <p:extLst>
      <p:ext uri="{BB962C8B-B14F-4D97-AF65-F5344CB8AC3E}">
        <p14:creationId xmlns:p14="http://schemas.microsoft.com/office/powerpoint/2010/main" val="1475379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70077629-79B5-52B3-BA24-31835A718685}"/>
              </a:ext>
            </a:extLst>
          </p:cNvPr>
          <p:cNvSpPr>
            <a:spLocks noGrp="1"/>
          </p:cNvSpPr>
          <p:nvPr>
            <p:ph type="sldNum" sz="quarter" idx="12"/>
          </p:nvPr>
        </p:nvSpPr>
        <p:spPr>
          <a:xfrm>
            <a:off x="11016063" y="6387845"/>
            <a:ext cx="337736" cy="365125"/>
          </a:xfrm>
        </p:spPr>
        <p:txBody>
          <a:bodyPr/>
          <a:lstStyle/>
          <a:p>
            <a:fld id="{561BFC99-6E59-499C-A4BD-677E562B6E93}" type="slidenum">
              <a:rPr lang="en-US" smtClean="0"/>
              <a:pPr/>
              <a:t>20</a:t>
            </a:fld>
            <a:endParaRPr lang="en-US" dirty="0"/>
          </a:p>
        </p:txBody>
      </p:sp>
      <p:pic>
        <p:nvPicPr>
          <p:cNvPr id="3" name="Picture 14">
            <a:extLst>
              <a:ext uri="{FF2B5EF4-FFF2-40B4-BE49-F238E27FC236}">
                <a16:creationId xmlns:a16="http://schemas.microsoft.com/office/drawing/2014/main" id="{7A76F307-08DA-4F3E-0605-5ABE892EC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5650" y="1253485"/>
            <a:ext cx="5761038"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1">
            <a:extLst>
              <a:ext uri="{FF2B5EF4-FFF2-40B4-BE49-F238E27FC236}">
                <a16:creationId xmlns:a16="http://schemas.microsoft.com/office/drawing/2014/main" id="{3E68EE3A-4E1A-0ED7-5D16-D36FF106E7D6}"/>
              </a:ext>
            </a:extLst>
          </p:cNvPr>
          <p:cNvSpPr>
            <a:spLocks noChangeArrowheads="1"/>
          </p:cNvSpPr>
          <p:nvPr/>
        </p:nvSpPr>
        <p:spPr bwMode="auto">
          <a:xfrm>
            <a:off x="8396688" y="1482085"/>
            <a:ext cx="2613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r>
              <a:rPr lang="en-US" altLang="zh-TW" sz="1000">
                <a:ea typeface="PMingLiU" pitchFamily="18" charset="-120"/>
              </a:rPr>
              <a:t>Areas to consider:</a:t>
            </a:r>
          </a:p>
          <a:p>
            <a:pPr eaLnBrk="1" hangingPunct="1"/>
            <a:r>
              <a:rPr lang="en-US" altLang="zh-TW" sz="1000">
                <a:ea typeface="PMingLiU" pitchFamily="18" charset="-120"/>
              </a:rPr>
              <a:t>Supplier stock.	   Stock in house.</a:t>
            </a:r>
          </a:p>
          <a:p>
            <a:pPr eaLnBrk="1" hangingPunct="1"/>
            <a:r>
              <a:rPr lang="en-US" altLang="zh-TW" sz="1000">
                <a:ea typeface="PMingLiU" pitchFamily="18" charset="-120"/>
              </a:rPr>
              <a:t>WIP.	   FGI.</a:t>
            </a:r>
          </a:p>
          <a:p>
            <a:pPr eaLnBrk="1" hangingPunct="1"/>
            <a:r>
              <a:rPr lang="en-US" altLang="zh-TW" sz="1000">
                <a:ea typeface="PMingLiU" pitchFamily="18" charset="-120"/>
              </a:rPr>
              <a:t>Repair Centres.  Customer.</a:t>
            </a:r>
          </a:p>
        </p:txBody>
      </p:sp>
      <p:sp>
        <p:nvSpPr>
          <p:cNvPr id="5" name="Rectangle 1">
            <a:extLst>
              <a:ext uri="{FF2B5EF4-FFF2-40B4-BE49-F238E27FC236}">
                <a16:creationId xmlns:a16="http://schemas.microsoft.com/office/drawing/2014/main" id="{070CD284-1A49-9375-65AD-C971BF556160}"/>
              </a:ext>
            </a:extLst>
          </p:cNvPr>
          <p:cNvSpPr>
            <a:spLocks noChangeArrowheads="1"/>
          </p:cNvSpPr>
          <p:nvPr/>
        </p:nvSpPr>
        <p:spPr bwMode="auto">
          <a:xfrm>
            <a:off x="2635650" y="1264598"/>
            <a:ext cx="4140200" cy="898525"/>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endParaRPr lang="en-US" altLang="en-US"/>
          </a:p>
        </p:txBody>
      </p:sp>
      <p:cxnSp>
        <p:nvCxnSpPr>
          <p:cNvPr id="7" name="Straight Arrow Connector 4">
            <a:extLst>
              <a:ext uri="{FF2B5EF4-FFF2-40B4-BE49-F238E27FC236}">
                <a16:creationId xmlns:a16="http://schemas.microsoft.com/office/drawing/2014/main" id="{E87C8C3B-2E76-A810-8CA0-5F984F4A4B53}"/>
              </a:ext>
            </a:extLst>
          </p:cNvPr>
          <p:cNvCxnSpPr>
            <a:cxnSpLocks noChangeShapeType="1"/>
            <a:stCxn id="4" idx="1"/>
            <a:endCxn id="5" idx="3"/>
          </p:cNvCxnSpPr>
          <p:nvPr/>
        </p:nvCxnSpPr>
        <p:spPr bwMode="auto">
          <a:xfrm flipH="1" flipV="1">
            <a:off x="6775850" y="1713860"/>
            <a:ext cx="1620838" cy="122238"/>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1">
            <a:extLst>
              <a:ext uri="{FF2B5EF4-FFF2-40B4-BE49-F238E27FC236}">
                <a16:creationId xmlns:a16="http://schemas.microsoft.com/office/drawing/2014/main" id="{1641B621-1D22-5C43-9C9F-198AC0C47158}"/>
              </a:ext>
            </a:extLst>
          </p:cNvPr>
          <p:cNvSpPr>
            <a:spLocks noChangeArrowheads="1"/>
          </p:cNvSpPr>
          <p:nvPr/>
        </p:nvSpPr>
        <p:spPr bwMode="auto">
          <a:xfrm>
            <a:off x="2635650" y="683573"/>
            <a:ext cx="7993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algn="ctr" eaLnBrk="1" hangingPunct="1"/>
            <a:r>
              <a:rPr lang="en-US" altLang="zh-TW" sz="1400" u="sng" dirty="0">
                <a:solidFill>
                  <a:srgbClr val="FF0000"/>
                </a:solidFill>
                <a:ea typeface="PMingLiU" pitchFamily="18" charset="-120"/>
              </a:rPr>
              <a:t>Containment actions should be complete within 2 days.</a:t>
            </a:r>
          </a:p>
          <a:p>
            <a:pPr algn="ctr" eaLnBrk="1" hangingPunct="1"/>
            <a:r>
              <a:rPr lang="en-US" altLang="zh-TW" sz="1400" u="sng" dirty="0">
                <a:solidFill>
                  <a:srgbClr val="FF0000"/>
                </a:solidFill>
                <a:ea typeface="PMingLiU" pitchFamily="18" charset="-120"/>
              </a:rPr>
              <a:t>Note – Do not wait until the rejected parts are returned, verify your  process within 2 days.</a:t>
            </a:r>
          </a:p>
        </p:txBody>
      </p:sp>
      <p:sp>
        <p:nvSpPr>
          <p:cNvPr id="10" name="TextBox 9">
            <a:extLst>
              <a:ext uri="{FF2B5EF4-FFF2-40B4-BE49-F238E27FC236}">
                <a16:creationId xmlns:a16="http://schemas.microsoft.com/office/drawing/2014/main" id="{3DC01B6C-EA83-C27B-1DBE-EF95E9826B04}"/>
              </a:ext>
            </a:extLst>
          </p:cNvPr>
          <p:cNvSpPr txBox="1"/>
          <p:nvPr/>
        </p:nvSpPr>
        <p:spPr bwMode="auto">
          <a:xfrm>
            <a:off x="2562625" y="3809360"/>
            <a:ext cx="7775575" cy="855663"/>
          </a:xfrm>
          <a:prstGeom prst="rect">
            <a:avLst/>
          </a:prstGeom>
          <a:noFill/>
          <a:ln>
            <a:miter lim="800000"/>
            <a:headEnd/>
            <a:tailEnd/>
          </a:ln>
        </p:spPr>
        <p:txBody>
          <a:bodyPr>
            <a:spAutoFit/>
          </a:bodyPr>
          <a:lstStyle/>
          <a:p>
            <a:pPr defTabSz="457200">
              <a:spcBef>
                <a:spcPct val="20000"/>
              </a:spcBef>
              <a:buSzPct val="100000"/>
              <a:defRPr/>
            </a:pPr>
            <a:r>
              <a:rPr lang="en-GB" sz="1400" u="sng" dirty="0">
                <a:solidFill>
                  <a:srgbClr val="FF0000"/>
                </a:solidFill>
                <a:ea typeface="PMingLiU" pitchFamily="18" charset="-120"/>
              </a:rPr>
              <a:t>Containment actions should fully protect the customer (HYMH) from this issue until implementation of Permanent Corrective Actions (PCA).</a:t>
            </a:r>
          </a:p>
          <a:p>
            <a:pPr marL="265113" indent="-265113" algn="r" defTabSz="457200">
              <a:spcBef>
                <a:spcPct val="20000"/>
              </a:spcBef>
              <a:buSzPct val="100000"/>
              <a:buFontTx/>
              <a:buBlip>
                <a:blip r:embed="rId3"/>
              </a:buBlip>
              <a:defRPr/>
            </a:pPr>
            <a:endParaRPr lang="en-GB" b="0" i="0" dirty="0">
              <a:latin typeface="Arial" pitchFamily="-109" charset="0"/>
              <a:ea typeface="ヒラギノ角ゴ Pro W3" pitchFamily="-109" charset="-128"/>
              <a:cs typeface="Arial"/>
            </a:endParaRPr>
          </a:p>
        </p:txBody>
      </p:sp>
      <p:sp>
        <p:nvSpPr>
          <p:cNvPr id="11" name="TextBox 10">
            <a:extLst>
              <a:ext uri="{FF2B5EF4-FFF2-40B4-BE49-F238E27FC236}">
                <a16:creationId xmlns:a16="http://schemas.microsoft.com/office/drawing/2014/main" id="{FDC08DF6-C0B1-8656-D854-B3C62D665C76}"/>
              </a:ext>
            </a:extLst>
          </p:cNvPr>
          <p:cNvSpPr txBox="1"/>
          <p:nvPr/>
        </p:nvSpPr>
        <p:spPr bwMode="auto">
          <a:xfrm>
            <a:off x="2538813" y="4239573"/>
            <a:ext cx="7775575" cy="639762"/>
          </a:xfrm>
          <a:prstGeom prst="rect">
            <a:avLst/>
          </a:prstGeom>
          <a:noFill/>
          <a:ln>
            <a:miter lim="800000"/>
            <a:headEnd/>
            <a:tailEnd/>
          </a:ln>
        </p:spPr>
        <p:txBody>
          <a:bodyPr>
            <a:spAutoFit/>
          </a:bodyPr>
          <a:lstStyle/>
          <a:p>
            <a:pPr defTabSz="457200">
              <a:spcBef>
                <a:spcPct val="20000"/>
              </a:spcBef>
              <a:buSzPct val="100000"/>
              <a:defRPr/>
            </a:pPr>
            <a:r>
              <a:rPr lang="en-GB" sz="1400" u="sng" dirty="0">
                <a:solidFill>
                  <a:srgbClr val="FF0000"/>
                </a:solidFill>
                <a:ea typeface="PMingLiU" pitchFamily="18" charset="-120"/>
              </a:rPr>
              <a:t>Ensure that your actions cover the requirements listed in the following questions.</a:t>
            </a:r>
          </a:p>
          <a:p>
            <a:pPr marL="265113" indent="-265113" algn="r" defTabSz="457200">
              <a:spcBef>
                <a:spcPct val="20000"/>
              </a:spcBef>
              <a:buSzPct val="100000"/>
              <a:buFontTx/>
              <a:buBlip>
                <a:blip r:embed="rId3"/>
              </a:buBlip>
              <a:defRPr/>
            </a:pPr>
            <a:endParaRPr lang="en-GB" b="0" i="0" dirty="0">
              <a:latin typeface="Arial" pitchFamily="-109" charset="0"/>
              <a:ea typeface="ヒラギノ角ゴ Pro W3" pitchFamily="-109" charset="-128"/>
              <a:cs typeface="Arial"/>
            </a:endParaRPr>
          </a:p>
        </p:txBody>
      </p:sp>
      <p:sp>
        <p:nvSpPr>
          <p:cNvPr id="12" name="Rectangle 1">
            <a:extLst>
              <a:ext uri="{FF2B5EF4-FFF2-40B4-BE49-F238E27FC236}">
                <a16:creationId xmlns:a16="http://schemas.microsoft.com/office/drawing/2014/main" id="{00AE22C4-0732-485E-FE6A-70F3DDF4DA50}"/>
              </a:ext>
            </a:extLst>
          </p:cNvPr>
          <p:cNvSpPr>
            <a:spLocks noChangeArrowheads="1"/>
          </p:cNvSpPr>
          <p:nvPr/>
        </p:nvSpPr>
        <p:spPr bwMode="auto">
          <a:xfrm>
            <a:off x="2697563" y="3144198"/>
            <a:ext cx="1233487" cy="223837"/>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endParaRPr lang="en-US" altLang="en-US"/>
          </a:p>
        </p:txBody>
      </p:sp>
      <p:sp>
        <p:nvSpPr>
          <p:cNvPr id="13" name="Rectangle 1">
            <a:extLst>
              <a:ext uri="{FF2B5EF4-FFF2-40B4-BE49-F238E27FC236}">
                <a16:creationId xmlns:a16="http://schemas.microsoft.com/office/drawing/2014/main" id="{8DCAACB8-0D35-AF4A-F9F3-03685E7AFB60}"/>
              </a:ext>
            </a:extLst>
          </p:cNvPr>
          <p:cNvSpPr>
            <a:spLocks noChangeArrowheads="1"/>
          </p:cNvSpPr>
          <p:nvPr/>
        </p:nvSpPr>
        <p:spPr bwMode="auto">
          <a:xfrm>
            <a:off x="8403038" y="3014023"/>
            <a:ext cx="268720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r>
              <a:rPr lang="en-US" altLang="zh-TW" sz="1000" dirty="0">
                <a:ea typeface="PMingLiU" pitchFamily="18" charset="-120"/>
              </a:rPr>
              <a:t>When you have finished all containment actions, use your e-signature to close this stage and the report will go to HYMH for approval to proceed to stage 2.</a:t>
            </a:r>
          </a:p>
        </p:txBody>
      </p:sp>
      <p:cxnSp>
        <p:nvCxnSpPr>
          <p:cNvPr id="14" name="Straight Arrow Connector 4">
            <a:extLst>
              <a:ext uri="{FF2B5EF4-FFF2-40B4-BE49-F238E27FC236}">
                <a16:creationId xmlns:a16="http://schemas.microsoft.com/office/drawing/2014/main" id="{0D79C4F7-D2D8-2C01-E03B-BE7B72769E21}"/>
              </a:ext>
            </a:extLst>
          </p:cNvPr>
          <p:cNvCxnSpPr>
            <a:cxnSpLocks noChangeShapeType="1"/>
            <a:stCxn id="13" idx="1"/>
            <a:endCxn id="12" idx="3"/>
          </p:cNvCxnSpPr>
          <p:nvPr/>
        </p:nvCxnSpPr>
        <p:spPr bwMode="auto">
          <a:xfrm flipH="1" flipV="1">
            <a:off x="3931050" y="3256117"/>
            <a:ext cx="4471988" cy="111849"/>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5" name="Object 14">
            <a:extLst>
              <a:ext uri="{FF2B5EF4-FFF2-40B4-BE49-F238E27FC236}">
                <a16:creationId xmlns:a16="http://schemas.microsoft.com/office/drawing/2014/main" id="{8DF46422-AFC3-1268-C56F-2585105694D7}"/>
              </a:ext>
            </a:extLst>
          </p:cNvPr>
          <p:cNvGraphicFramePr>
            <a:graphicFrameLocks noChangeAspect="1"/>
          </p:cNvGraphicFramePr>
          <p:nvPr>
            <p:extLst>
              <p:ext uri="{D42A27DB-BD31-4B8C-83A1-F6EECF244321}">
                <p14:modId xmlns:p14="http://schemas.microsoft.com/office/powerpoint/2010/main" val="758657081"/>
              </p:ext>
            </p:extLst>
          </p:nvPr>
        </p:nvGraphicFramePr>
        <p:xfrm>
          <a:off x="2635651" y="4559454"/>
          <a:ext cx="5616301" cy="1663845"/>
        </p:xfrm>
        <a:graphic>
          <a:graphicData uri="http://schemas.openxmlformats.org/presentationml/2006/ole">
            <mc:AlternateContent xmlns:mc="http://schemas.openxmlformats.org/markup-compatibility/2006">
              <mc:Choice xmlns:v="urn:schemas-microsoft-com:vml" Requires="v">
                <p:oleObj name="Worksheet" r:id="rId4" imgW="8134474" imgH="2409897" progId="Excel.Sheet.12">
                  <p:embed/>
                </p:oleObj>
              </mc:Choice>
              <mc:Fallback>
                <p:oleObj name="Worksheet" r:id="rId4" imgW="8134474" imgH="2409897" progId="Excel.Sheet.12">
                  <p:embed/>
                  <p:pic>
                    <p:nvPicPr>
                      <p:cNvPr id="2" name="Object 1"/>
                      <p:cNvPicPr/>
                      <p:nvPr/>
                    </p:nvPicPr>
                    <p:blipFill>
                      <a:blip r:embed="rId5"/>
                      <a:stretch>
                        <a:fillRect/>
                      </a:stretch>
                    </p:blipFill>
                    <p:spPr>
                      <a:xfrm>
                        <a:off x="2635651" y="4559454"/>
                        <a:ext cx="5616301" cy="1663845"/>
                      </a:xfrm>
                      <a:prstGeom prst="rect">
                        <a:avLst/>
                      </a:prstGeom>
                    </p:spPr>
                  </p:pic>
                </p:oleObj>
              </mc:Fallback>
            </mc:AlternateContent>
          </a:graphicData>
        </a:graphic>
      </p:graphicFrame>
      <p:sp>
        <p:nvSpPr>
          <p:cNvPr id="16" name="Title 1">
            <a:extLst>
              <a:ext uri="{FF2B5EF4-FFF2-40B4-BE49-F238E27FC236}">
                <a16:creationId xmlns:a16="http://schemas.microsoft.com/office/drawing/2014/main" id="{4E01B802-7425-9E37-4A41-6901D1B2B22F}"/>
              </a:ext>
            </a:extLst>
          </p:cNvPr>
          <p:cNvSpPr txBox="1">
            <a:spLocks/>
          </p:cNvSpPr>
          <p:nvPr/>
        </p:nvSpPr>
        <p:spPr>
          <a:xfrm>
            <a:off x="176733" y="97632"/>
            <a:ext cx="11526837" cy="727075"/>
          </a:xfrm>
          <a:prstGeom prst="rect">
            <a:avLst/>
          </a:prstGeom>
        </p:spPr>
        <p:txBody>
          <a:bodyPr vert="horz" lIns="0" tIns="0" rIns="0" bIns="0" rtlCol="0" anchor="b" anchorCtr="0">
            <a:no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defRPr/>
            </a:pPr>
            <a:r>
              <a:rPr lang="en-GB" dirty="0"/>
              <a:t>CA Statis 1 – Containment actions</a:t>
            </a:r>
          </a:p>
        </p:txBody>
      </p:sp>
    </p:spTree>
    <p:extLst>
      <p:ext uri="{BB962C8B-B14F-4D97-AF65-F5344CB8AC3E}">
        <p14:creationId xmlns:p14="http://schemas.microsoft.com/office/powerpoint/2010/main" val="1810249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70077629-79B5-52B3-BA24-31835A718685}"/>
              </a:ext>
            </a:extLst>
          </p:cNvPr>
          <p:cNvSpPr>
            <a:spLocks noGrp="1"/>
          </p:cNvSpPr>
          <p:nvPr>
            <p:ph type="sldNum" sz="quarter" idx="12"/>
          </p:nvPr>
        </p:nvSpPr>
        <p:spPr>
          <a:xfrm>
            <a:off x="11016063" y="6387845"/>
            <a:ext cx="337736" cy="365125"/>
          </a:xfrm>
        </p:spPr>
        <p:txBody>
          <a:bodyPr/>
          <a:lstStyle/>
          <a:p>
            <a:fld id="{561BFC99-6E59-499C-A4BD-677E562B6E93}" type="slidenum">
              <a:rPr lang="en-US" smtClean="0"/>
              <a:pPr/>
              <a:t>21</a:t>
            </a:fld>
            <a:endParaRPr lang="en-US" dirty="0"/>
          </a:p>
        </p:txBody>
      </p:sp>
      <p:sp>
        <p:nvSpPr>
          <p:cNvPr id="3" name="Rectangle 1">
            <a:extLst>
              <a:ext uri="{FF2B5EF4-FFF2-40B4-BE49-F238E27FC236}">
                <a16:creationId xmlns:a16="http://schemas.microsoft.com/office/drawing/2014/main" id="{31ACADBD-7368-53C1-B0CE-A38783DAAEF4}"/>
              </a:ext>
            </a:extLst>
          </p:cNvPr>
          <p:cNvSpPr>
            <a:spLocks noChangeArrowheads="1"/>
          </p:cNvSpPr>
          <p:nvPr/>
        </p:nvSpPr>
        <p:spPr bwMode="auto">
          <a:xfrm>
            <a:off x="3349232" y="890063"/>
            <a:ext cx="5616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algn="ctr" eaLnBrk="1" hangingPunct="1"/>
            <a:r>
              <a:rPr lang="en-US" altLang="zh-TW" sz="1400" u="sng">
                <a:solidFill>
                  <a:srgbClr val="FF0000"/>
                </a:solidFill>
                <a:ea typeface="PMingLiU" pitchFamily="18" charset="-120"/>
              </a:rPr>
              <a:t>Examples of Acceptable actions and Unacceptable actions</a:t>
            </a:r>
          </a:p>
        </p:txBody>
      </p:sp>
      <p:pic>
        <p:nvPicPr>
          <p:cNvPr id="4" name="Picture 2">
            <a:extLst>
              <a:ext uri="{FF2B5EF4-FFF2-40B4-BE49-F238E27FC236}">
                <a16:creationId xmlns:a16="http://schemas.microsoft.com/office/drawing/2014/main" id="{BE5D22C9-C86E-3328-6290-5851CBF394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6169" y="1332976"/>
            <a:ext cx="63627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1">
            <a:extLst>
              <a:ext uri="{FF2B5EF4-FFF2-40B4-BE49-F238E27FC236}">
                <a16:creationId xmlns:a16="http://schemas.microsoft.com/office/drawing/2014/main" id="{64486AFE-6911-E214-C9DB-D106C5FBE754}"/>
              </a:ext>
            </a:extLst>
          </p:cNvPr>
          <p:cNvSpPr txBox="1">
            <a:spLocks noChangeArrowheads="1"/>
          </p:cNvSpPr>
          <p:nvPr/>
        </p:nvSpPr>
        <p:spPr bwMode="auto">
          <a:xfrm>
            <a:off x="736389" y="5506514"/>
            <a:ext cx="10842260" cy="52322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400" b="0" i="0" dirty="0">
                <a:solidFill>
                  <a:srgbClr val="FF0000"/>
                </a:solidFill>
                <a:ea typeface="ヒラギノ角ゴ Pro W3"/>
                <a:cs typeface="Arial" pitchFamily="34" charset="0"/>
              </a:rPr>
              <a:t>Unacceptable because there is no information on how HYMH will be protected up to the point of introduction of the Permanent Corrective action. A better answer would be “100% stock check ongoing until Permanent Corrective Action in place.”</a:t>
            </a:r>
          </a:p>
        </p:txBody>
      </p:sp>
      <p:cxnSp>
        <p:nvCxnSpPr>
          <p:cNvPr id="7" name="Straight Arrow Connector 4">
            <a:extLst>
              <a:ext uri="{FF2B5EF4-FFF2-40B4-BE49-F238E27FC236}">
                <a16:creationId xmlns:a16="http://schemas.microsoft.com/office/drawing/2014/main" id="{D6544171-A5D1-787F-A896-A3DFBC0CFC06}"/>
              </a:ext>
            </a:extLst>
          </p:cNvPr>
          <p:cNvCxnSpPr>
            <a:cxnSpLocks noChangeShapeType="1"/>
            <a:stCxn id="5" idx="0"/>
          </p:cNvCxnSpPr>
          <p:nvPr/>
        </p:nvCxnSpPr>
        <p:spPr bwMode="auto">
          <a:xfrm flipH="1" flipV="1">
            <a:off x="3969944" y="5220763"/>
            <a:ext cx="2187575" cy="285751"/>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itle 1">
            <a:extLst>
              <a:ext uri="{FF2B5EF4-FFF2-40B4-BE49-F238E27FC236}">
                <a16:creationId xmlns:a16="http://schemas.microsoft.com/office/drawing/2014/main" id="{06001039-956D-1D54-D750-2B2BEA894CDD}"/>
              </a:ext>
            </a:extLst>
          </p:cNvPr>
          <p:cNvSpPr txBox="1">
            <a:spLocks/>
          </p:cNvSpPr>
          <p:nvPr/>
        </p:nvSpPr>
        <p:spPr>
          <a:xfrm>
            <a:off x="176733" y="97632"/>
            <a:ext cx="11526837" cy="727075"/>
          </a:xfrm>
          <a:prstGeom prst="rect">
            <a:avLst/>
          </a:prstGeom>
        </p:spPr>
        <p:txBody>
          <a:bodyPr vert="horz" lIns="0" tIns="0" rIns="0" bIns="0" rtlCol="0" anchor="b" anchorCtr="0">
            <a:no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defRPr/>
            </a:pPr>
            <a:r>
              <a:rPr lang="en-GB" dirty="0"/>
              <a:t>CA Statis 1 – Containment actions</a:t>
            </a:r>
          </a:p>
        </p:txBody>
      </p:sp>
    </p:spTree>
    <p:extLst>
      <p:ext uri="{BB962C8B-B14F-4D97-AF65-F5344CB8AC3E}">
        <p14:creationId xmlns:p14="http://schemas.microsoft.com/office/powerpoint/2010/main" val="957467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70077629-79B5-52B3-BA24-31835A718685}"/>
              </a:ext>
            </a:extLst>
          </p:cNvPr>
          <p:cNvSpPr>
            <a:spLocks noGrp="1"/>
          </p:cNvSpPr>
          <p:nvPr>
            <p:ph type="sldNum" sz="quarter" idx="12"/>
          </p:nvPr>
        </p:nvSpPr>
        <p:spPr>
          <a:xfrm>
            <a:off x="11016063" y="6387845"/>
            <a:ext cx="337736" cy="365125"/>
          </a:xfrm>
        </p:spPr>
        <p:txBody>
          <a:bodyPr/>
          <a:lstStyle/>
          <a:p>
            <a:fld id="{561BFC99-6E59-499C-A4BD-677E562B6E93}" type="slidenum">
              <a:rPr lang="en-US" smtClean="0"/>
              <a:pPr/>
              <a:t>22</a:t>
            </a:fld>
            <a:endParaRPr lang="en-US" dirty="0"/>
          </a:p>
        </p:txBody>
      </p:sp>
      <p:pic>
        <p:nvPicPr>
          <p:cNvPr id="2" name="Picture 13">
            <a:extLst>
              <a:ext uri="{FF2B5EF4-FFF2-40B4-BE49-F238E27FC236}">
                <a16:creationId xmlns:a16="http://schemas.microsoft.com/office/drawing/2014/main" id="{F77ABDC8-7641-A77D-6173-1527393FB3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038" y="1500013"/>
            <a:ext cx="5099050" cy="268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a:extLst>
              <a:ext uri="{FF2B5EF4-FFF2-40B4-BE49-F238E27FC236}">
                <a16:creationId xmlns:a16="http://schemas.microsoft.com/office/drawing/2014/main" id="{DE927DC0-35E0-4216-77D8-4261585A982F}"/>
              </a:ext>
            </a:extLst>
          </p:cNvPr>
          <p:cNvSpPr txBox="1">
            <a:spLocks/>
          </p:cNvSpPr>
          <p:nvPr/>
        </p:nvSpPr>
        <p:spPr>
          <a:xfrm>
            <a:off x="336776" y="85725"/>
            <a:ext cx="11518448" cy="727075"/>
          </a:xfrm>
          <a:prstGeom prst="rect">
            <a:avLst/>
          </a:prstGeom>
        </p:spPr>
        <p:txBody>
          <a:bodyPr vert="horz" lIns="0" tIns="0" rIns="0" bIns="0" rtlCol="0" anchor="b" anchorCtr="0">
            <a:no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defRPr/>
            </a:pPr>
            <a:r>
              <a:rPr lang="en-US" altLang="en-US" dirty="0"/>
              <a:t>CA Status 2 – Root Cause</a:t>
            </a:r>
          </a:p>
        </p:txBody>
      </p:sp>
      <p:sp>
        <p:nvSpPr>
          <p:cNvPr id="4" name="Rectangle 6">
            <a:extLst>
              <a:ext uri="{FF2B5EF4-FFF2-40B4-BE49-F238E27FC236}">
                <a16:creationId xmlns:a16="http://schemas.microsoft.com/office/drawing/2014/main" id="{0265CEAB-6250-A512-A654-96A5E1C4B704}"/>
              </a:ext>
            </a:extLst>
          </p:cNvPr>
          <p:cNvSpPr>
            <a:spLocks noChangeArrowheads="1"/>
          </p:cNvSpPr>
          <p:nvPr/>
        </p:nvSpPr>
        <p:spPr bwMode="auto">
          <a:xfrm>
            <a:off x="6927238" y="1731788"/>
            <a:ext cx="360045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r>
              <a:rPr lang="en-US" altLang="zh-TW" sz="900" dirty="0">
                <a:ea typeface="PMingLiU" pitchFamily="18" charset="-120"/>
              </a:rPr>
              <a:t>Root cause should be complete within </a:t>
            </a:r>
            <a:r>
              <a:rPr lang="en-US" altLang="zh-TW" sz="900" u="sng" dirty="0">
                <a:ea typeface="PMingLiU" pitchFamily="18" charset="-120"/>
              </a:rPr>
              <a:t>10 days.</a:t>
            </a:r>
          </a:p>
          <a:p>
            <a:pPr eaLnBrk="1" hangingPunct="1"/>
            <a:r>
              <a:rPr lang="en-US" altLang="zh-TW" sz="900" dirty="0">
                <a:ea typeface="PMingLiU" pitchFamily="18" charset="-120"/>
              </a:rPr>
              <a:t>Each root cause should </a:t>
            </a:r>
            <a:r>
              <a:rPr lang="en-US" altLang="zh-TW" sz="900" dirty="0" err="1">
                <a:ea typeface="PMingLiU" pitchFamily="18" charset="-120"/>
              </a:rPr>
              <a:t>ultilise</a:t>
            </a:r>
            <a:r>
              <a:rPr lang="en-US" altLang="zh-TW" sz="900" dirty="0">
                <a:ea typeface="PMingLiU" pitchFamily="18" charset="-120"/>
              </a:rPr>
              <a:t> the 5 why approach to discover the systemic root cause and not the symptom.</a:t>
            </a:r>
          </a:p>
          <a:p>
            <a:pPr eaLnBrk="1" hangingPunct="1"/>
            <a:endParaRPr lang="en-US" altLang="zh-TW" sz="900" dirty="0">
              <a:ea typeface="PMingLiU" pitchFamily="18" charset="-120"/>
            </a:endParaRPr>
          </a:p>
          <a:p>
            <a:pPr eaLnBrk="1" hangingPunct="1"/>
            <a:r>
              <a:rPr lang="en-US" altLang="zh-TW" sz="900" dirty="0">
                <a:ea typeface="PMingLiU" pitchFamily="18" charset="-120"/>
              </a:rPr>
              <a:t>Use the template on slide 20 to guide you.</a:t>
            </a:r>
          </a:p>
        </p:txBody>
      </p:sp>
      <p:sp>
        <p:nvSpPr>
          <p:cNvPr id="5" name="Rectangle 1">
            <a:extLst>
              <a:ext uri="{FF2B5EF4-FFF2-40B4-BE49-F238E27FC236}">
                <a16:creationId xmlns:a16="http://schemas.microsoft.com/office/drawing/2014/main" id="{B8A43EE1-CB60-AED2-CF89-A0627222443B}"/>
              </a:ext>
            </a:extLst>
          </p:cNvPr>
          <p:cNvSpPr>
            <a:spLocks noChangeArrowheads="1"/>
          </p:cNvSpPr>
          <p:nvPr/>
        </p:nvSpPr>
        <p:spPr bwMode="auto">
          <a:xfrm>
            <a:off x="1747226" y="1733375"/>
            <a:ext cx="4416425" cy="1270000"/>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endParaRPr lang="en-US" altLang="en-US"/>
          </a:p>
        </p:txBody>
      </p:sp>
      <p:cxnSp>
        <p:nvCxnSpPr>
          <p:cNvPr id="7" name="Straight Arrow Connector 4">
            <a:extLst>
              <a:ext uri="{FF2B5EF4-FFF2-40B4-BE49-F238E27FC236}">
                <a16:creationId xmlns:a16="http://schemas.microsoft.com/office/drawing/2014/main" id="{939343F4-0A5D-69A1-2419-0C58A63063EB}"/>
              </a:ext>
            </a:extLst>
          </p:cNvPr>
          <p:cNvCxnSpPr>
            <a:cxnSpLocks noChangeShapeType="1"/>
            <a:stCxn id="4" idx="1"/>
            <a:endCxn id="5" idx="3"/>
          </p:cNvCxnSpPr>
          <p:nvPr/>
        </p:nvCxnSpPr>
        <p:spPr bwMode="auto">
          <a:xfrm flipH="1">
            <a:off x="6163651" y="2123900"/>
            <a:ext cx="763587" cy="244475"/>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1">
            <a:extLst>
              <a:ext uri="{FF2B5EF4-FFF2-40B4-BE49-F238E27FC236}">
                <a16:creationId xmlns:a16="http://schemas.microsoft.com/office/drawing/2014/main" id="{A2790F3E-7FFF-E5B4-52F5-45D275C351D5}"/>
              </a:ext>
            </a:extLst>
          </p:cNvPr>
          <p:cNvSpPr>
            <a:spLocks noChangeArrowheads="1"/>
          </p:cNvSpPr>
          <p:nvPr/>
        </p:nvSpPr>
        <p:spPr bwMode="auto">
          <a:xfrm>
            <a:off x="336776" y="691329"/>
            <a:ext cx="1141718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algn="ctr" eaLnBrk="1" hangingPunct="1"/>
            <a:r>
              <a:rPr lang="en-US" altLang="zh-TW" sz="1400" u="sng" dirty="0">
                <a:solidFill>
                  <a:srgbClr val="FF0000"/>
                </a:solidFill>
                <a:ea typeface="PMingLiU" pitchFamily="18" charset="-120"/>
              </a:rPr>
              <a:t>Root Cause should be complete within 10 working days. If  the Root Cause is deemed to be an HYMH issue or the fault cannot be replicated, inform the HYMH ICAM owner to cancel the ICAM and reverse any debits associated with the claim.           </a:t>
            </a:r>
          </a:p>
          <a:p>
            <a:pPr algn="ctr" eaLnBrk="1" hangingPunct="1"/>
            <a:r>
              <a:rPr lang="en-US" altLang="zh-TW" sz="1400" u="sng" dirty="0">
                <a:solidFill>
                  <a:srgbClr val="FF0000"/>
                </a:solidFill>
                <a:ea typeface="PMingLiU" pitchFamily="18" charset="-120"/>
              </a:rPr>
              <a:t>Note: To add text into the Root Cause fields follow the edit instructions on slide 14.                                                                                                                                                                                                                                                                                                                                                     </a:t>
            </a:r>
          </a:p>
        </p:txBody>
      </p:sp>
      <p:sp>
        <p:nvSpPr>
          <p:cNvPr id="10" name="TextBox 9">
            <a:extLst>
              <a:ext uri="{FF2B5EF4-FFF2-40B4-BE49-F238E27FC236}">
                <a16:creationId xmlns:a16="http://schemas.microsoft.com/office/drawing/2014/main" id="{7BD8D8E1-54D1-D2CF-8F6D-595BF28A6284}"/>
              </a:ext>
            </a:extLst>
          </p:cNvPr>
          <p:cNvSpPr txBox="1"/>
          <p:nvPr/>
        </p:nvSpPr>
        <p:spPr bwMode="auto">
          <a:xfrm>
            <a:off x="1778976" y="4189238"/>
            <a:ext cx="7775575" cy="639762"/>
          </a:xfrm>
          <a:prstGeom prst="rect">
            <a:avLst/>
          </a:prstGeom>
          <a:noFill/>
          <a:ln>
            <a:miter lim="800000"/>
            <a:headEnd/>
            <a:tailEnd/>
          </a:ln>
        </p:spPr>
        <p:txBody>
          <a:bodyPr>
            <a:spAutoFit/>
          </a:bodyPr>
          <a:lstStyle/>
          <a:p>
            <a:pPr defTabSz="457200">
              <a:spcBef>
                <a:spcPct val="20000"/>
              </a:spcBef>
              <a:buSzPct val="100000"/>
              <a:defRPr/>
            </a:pPr>
            <a:r>
              <a:rPr lang="en-GB" sz="1400" u="sng" dirty="0">
                <a:solidFill>
                  <a:srgbClr val="FF0000"/>
                </a:solidFill>
                <a:ea typeface="PMingLiU" pitchFamily="18" charset="-120"/>
              </a:rPr>
              <a:t>Ensure that your root cause covers the requirements listed in the following questions.</a:t>
            </a:r>
          </a:p>
          <a:p>
            <a:pPr marL="265113" indent="-265113" algn="r" defTabSz="457200">
              <a:spcBef>
                <a:spcPct val="20000"/>
              </a:spcBef>
              <a:buSzPct val="100000"/>
              <a:buFontTx/>
              <a:buBlip>
                <a:blip r:embed="rId3"/>
              </a:buBlip>
              <a:defRPr/>
            </a:pPr>
            <a:endParaRPr lang="en-GB" b="0" i="0" dirty="0">
              <a:latin typeface="Arial" pitchFamily="-109" charset="0"/>
              <a:ea typeface="ヒラギノ角ゴ Pro W3" pitchFamily="-109" charset="-128"/>
              <a:cs typeface="Arial"/>
            </a:endParaRPr>
          </a:p>
        </p:txBody>
      </p:sp>
      <p:sp>
        <p:nvSpPr>
          <p:cNvPr id="11" name="Rectangle 1">
            <a:extLst>
              <a:ext uri="{FF2B5EF4-FFF2-40B4-BE49-F238E27FC236}">
                <a16:creationId xmlns:a16="http://schemas.microsoft.com/office/drawing/2014/main" id="{9CD7EA94-C794-4E42-1B2C-786D7C7F9293}"/>
              </a:ext>
            </a:extLst>
          </p:cNvPr>
          <p:cNvSpPr>
            <a:spLocks noChangeArrowheads="1"/>
          </p:cNvSpPr>
          <p:nvPr/>
        </p:nvSpPr>
        <p:spPr bwMode="auto">
          <a:xfrm>
            <a:off x="6927238" y="2793825"/>
            <a:ext cx="261302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r>
              <a:rPr lang="en-US" altLang="zh-TW" sz="1000" dirty="0">
                <a:ea typeface="PMingLiU" pitchFamily="18" charset="-120"/>
              </a:rPr>
              <a:t>When you have finished the 5 whys for the root cause and uploaded it into the references, use your e-signature to close this stage and the report will move on to stage 3.</a:t>
            </a:r>
          </a:p>
        </p:txBody>
      </p:sp>
      <p:sp>
        <p:nvSpPr>
          <p:cNvPr id="12" name="Rectangle 1">
            <a:extLst>
              <a:ext uri="{FF2B5EF4-FFF2-40B4-BE49-F238E27FC236}">
                <a16:creationId xmlns:a16="http://schemas.microsoft.com/office/drawing/2014/main" id="{2670D27C-4DBB-5EC4-185D-34FFEFB81E15}"/>
              </a:ext>
            </a:extLst>
          </p:cNvPr>
          <p:cNvSpPr>
            <a:spLocks noChangeArrowheads="1"/>
          </p:cNvSpPr>
          <p:nvPr/>
        </p:nvSpPr>
        <p:spPr bwMode="auto">
          <a:xfrm>
            <a:off x="2020276" y="3051000"/>
            <a:ext cx="1727200" cy="482600"/>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endParaRPr lang="en-US" altLang="en-US"/>
          </a:p>
        </p:txBody>
      </p:sp>
      <p:cxnSp>
        <p:nvCxnSpPr>
          <p:cNvPr id="13" name="Straight Arrow Connector 4">
            <a:extLst>
              <a:ext uri="{FF2B5EF4-FFF2-40B4-BE49-F238E27FC236}">
                <a16:creationId xmlns:a16="http://schemas.microsoft.com/office/drawing/2014/main" id="{7F7EF3DF-FFFB-4467-D9DD-B957331A5DCD}"/>
              </a:ext>
            </a:extLst>
          </p:cNvPr>
          <p:cNvCxnSpPr>
            <a:cxnSpLocks noChangeShapeType="1"/>
            <a:stCxn id="11" idx="1"/>
            <a:endCxn id="12" idx="3"/>
          </p:cNvCxnSpPr>
          <p:nvPr/>
        </p:nvCxnSpPr>
        <p:spPr bwMode="auto">
          <a:xfrm flipH="1">
            <a:off x="3747476" y="3224038"/>
            <a:ext cx="3179762" cy="68262"/>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4" name="Object 13">
            <a:extLst>
              <a:ext uri="{FF2B5EF4-FFF2-40B4-BE49-F238E27FC236}">
                <a16:creationId xmlns:a16="http://schemas.microsoft.com/office/drawing/2014/main" id="{13A5C1EF-77F0-CFFF-4F45-BDCE8177BAFB}"/>
              </a:ext>
            </a:extLst>
          </p:cNvPr>
          <p:cNvGraphicFramePr>
            <a:graphicFrameLocks noChangeAspect="1"/>
          </p:cNvGraphicFramePr>
          <p:nvPr>
            <p:extLst>
              <p:ext uri="{D42A27DB-BD31-4B8C-83A1-F6EECF244321}">
                <p14:modId xmlns:p14="http://schemas.microsoft.com/office/powerpoint/2010/main" val="236914079"/>
              </p:ext>
            </p:extLst>
          </p:nvPr>
        </p:nvGraphicFramePr>
        <p:xfrm>
          <a:off x="1780564" y="4532138"/>
          <a:ext cx="5929163" cy="1610733"/>
        </p:xfrm>
        <a:graphic>
          <a:graphicData uri="http://schemas.openxmlformats.org/presentationml/2006/ole">
            <mc:AlternateContent xmlns:mc="http://schemas.openxmlformats.org/markup-compatibility/2006">
              <mc:Choice xmlns:v="urn:schemas-microsoft-com:vml" Requires="v">
                <p:oleObj name="Worksheet" r:id="rId4" imgW="8134474" imgH="2209774" progId="Excel.Sheet.12">
                  <p:embed/>
                </p:oleObj>
              </mc:Choice>
              <mc:Fallback>
                <p:oleObj name="Worksheet" r:id="rId4" imgW="8134474" imgH="2209774" progId="Excel.Sheet.12">
                  <p:embed/>
                  <p:pic>
                    <p:nvPicPr>
                      <p:cNvPr id="2" name="Object 1"/>
                      <p:cNvPicPr/>
                      <p:nvPr/>
                    </p:nvPicPr>
                    <p:blipFill>
                      <a:blip r:embed="rId5"/>
                      <a:stretch>
                        <a:fillRect/>
                      </a:stretch>
                    </p:blipFill>
                    <p:spPr>
                      <a:xfrm>
                        <a:off x="1780564" y="4532138"/>
                        <a:ext cx="5929163" cy="1610733"/>
                      </a:xfrm>
                      <a:prstGeom prst="rect">
                        <a:avLst/>
                      </a:prstGeom>
                    </p:spPr>
                  </p:pic>
                </p:oleObj>
              </mc:Fallback>
            </mc:AlternateContent>
          </a:graphicData>
        </a:graphic>
      </p:graphicFrame>
    </p:spTree>
    <p:extLst>
      <p:ext uri="{BB962C8B-B14F-4D97-AF65-F5344CB8AC3E}">
        <p14:creationId xmlns:p14="http://schemas.microsoft.com/office/powerpoint/2010/main" val="2036179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70077629-79B5-52B3-BA24-31835A718685}"/>
              </a:ext>
            </a:extLst>
          </p:cNvPr>
          <p:cNvSpPr>
            <a:spLocks noGrp="1"/>
          </p:cNvSpPr>
          <p:nvPr>
            <p:ph type="sldNum" sz="quarter" idx="12"/>
          </p:nvPr>
        </p:nvSpPr>
        <p:spPr>
          <a:xfrm>
            <a:off x="11016063" y="6387845"/>
            <a:ext cx="337736" cy="365125"/>
          </a:xfrm>
        </p:spPr>
        <p:txBody>
          <a:bodyPr/>
          <a:lstStyle/>
          <a:p>
            <a:fld id="{561BFC99-6E59-499C-A4BD-677E562B6E93}" type="slidenum">
              <a:rPr lang="en-US" smtClean="0"/>
              <a:pPr/>
              <a:t>23</a:t>
            </a:fld>
            <a:endParaRPr lang="en-US" dirty="0"/>
          </a:p>
        </p:txBody>
      </p:sp>
      <p:sp>
        <p:nvSpPr>
          <p:cNvPr id="2" name="Title 1">
            <a:extLst>
              <a:ext uri="{FF2B5EF4-FFF2-40B4-BE49-F238E27FC236}">
                <a16:creationId xmlns:a16="http://schemas.microsoft.com/office/drawing/2014/main" id="{FFA93C94-7F33-8BAF-7690-B951CEC96430}"/>
              </a:ext>
            </a:extLst>
          </p:cNvPr>
          <p:cNvSpPr txBox="1">
            <a:spLocks/>
          </p:cNvSpPr>
          <p:nvPr/>
        </p:nvSpPr>
        <p:spPr>
          <a:xfrm>
            <a:off x="340970" y="80963"/>
            <a:ext cx="11510059" cy="727075"/>
          </a:xfrm>
          <a:prstGeom prst="rect">
            <a:avLst/>
          </a:prstGeom>
        </p:spPr>
        <p:txBody>
          <a:bodyPr vert="horz" lIns="0" tIns="0" rIns="0" bIns="0" rtlCol="0" anchor="b" anchorCtr="0">
            <a:no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defRPr/>
            </a:pPr>
            <a:r>
              <a:rPr lang="en-US" altLang="en-US" dirty="0"/>
              <a:t>CA Status 2 – Root Cause</a:t>
            </a:r>
          </a:p>
        </p:txBody>
      </p:sp>
      <p:pic>
        <p:nvPicPr>
          <p:cNvPr id="3" name="Picture 6">
            <a:extLst>
              <a:ext uri="{FF2B5EF4-FFF2-40B4-BE49-F238E27FC236}">
                <a16:creationId xmlns:a16="http://schemas.microsoft.com/office/drawing/2014/main" id="{2CB6C051-36F8-4EE5-F568-47F9F521CB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1111" y="1328985"/>
            <a:ext cx="1419225" cy="251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7">
            <a:extLst>
              <a:ext uri="{FF2B5EF4-FFF2-40B4-BE49-F238E27FC236}">
                <a16:creationId xmlns:a16="http://schemas.microsoft.com/office/drawing/2014/main" id="{12161CB4-AC48-1989-20E0-26C4446A02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9348" y="1470273"/>
            <a:ext cx="5135563" cy="206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1">
            <a:extLst>
              <a:ext uri="{FF2B5EF4-FFF2-40B4-BE49-F238E27FC236}">
                <a16:creationId xmlns:a16="http://schemas.microsoft.com/office/drawing/2014/main" id="{AD8504D1-3320-07EA-9513-213B160703EF}"/>
              </a:ext>
            </a:extLst>
          </p:cNvPr>
          <p:cNvSpPr>
            <a:spLocks noChangeArrowheads="1"/>
          </p:cNvSpPr>
          <p:nvPr/>
        </p:nvSpPr>
        <p:spPr bwMode="auto">
          <a:xfrm>
            <a:off x="1641111" y="2241798"/>
            <a:ext cx="1403350" cy="261937"/>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endParaRPr lang="en-US" altLang="en-US"/>
          </a:p>
        </p:txBody>
      </p:sp>
      <p:cxnSp>
        <p:nvCxnSpPr>
          <p:cNvPr id="7" name="Straight Arrow Connector 4">
            <a:extLst>
              <a:ext uri="{FF2B5EF4-FFF2-40B4-BE49-F238E27FC236}">
                <a16:creationId xmlns:a16="http://schemas.microsoft.com/office/drawing/2014/main" id="{04D71B18-7182-5AFD-BB62-F198EF6A9C82}"/>
              </a:ext>
            </a:extLst>
          </p:cNvPr>
          <p:cNvCxnSpPr>
            <a:cxnSpLocks noChangeShapeType="1"/>
            <a:stCxn id="9" idx="1"/>
            <a:endCxn id="5" idx="3"/>
          </p:cNvCxnSpPr>
          <p:nvPr/>
        </p:nvCxnSpPr>
        <p:spPr bwMode="auto">
          <a:xfrm flipH="1">
            <a:off x="3044461" y="1865560"/>
            <a:ext cx="474662" cy="508000"/>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1">
            <a:extLst>
              <a:ext uri="{FF2B5EF4-FFF2-40B4-BE49-F238E27FC236}">
                <a16:creationId xmlns:a16="http://schemas.microsoft.com/office/drawing/2014/main" id="{8B1B246A-E812-9721-9D49-01BA4FFFD3DF}"/>
              </a:ext>
            </a:extLst>
          </p:cNvPr>
          <p:cNvSpPr>
            <a:spLocks noChangeArrowheads="1"/>
          </p:cNvSpPr>
          <p:nvPr/>
        </p:nvSpPr>
        <p:spPr bwMode="auto">
          <a:xfrm>
            <a:off x="3519123" y="1511548"/>
            <a:ext cx="936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r>
              <a:rPr lang="en-US" altLang="zh-TW" sz="1000">
                <a:ea typeface="PMingLiU" pitchFamily="18" charset="-120"/>
              </a:rPr>
              <a:t>1. Click on references on the left hand side.</a:t>
            </a:r>
          </a:p>
        </p:txBody>
      </p:sp>
      <p:sp>
        <p:nvSpPr>
          <p:cNvPr id="10" name="Rectangle 1">
            <a:extLst>
              <a:ext uri="{FF2B5EF4-FFF2-40B4-BE49-F238E27FC236}">
                <a16:creationId xmlns:a16="http://schemas.microsoft.com/office/drawing/2014/main" id="{3029BE09-EF16-F8E8-C9C6-E669F423AF3B}"/>
              </a:ext>
            </a:extLst>
          </p:cNvPr>
          <p:cNvSpPr>
            <a:spLocks noChangeArrowheads="1"/>
          </p:cNvSpPr>
          <p:nvPr/>
        </p:nvSpPr>
        <p:spPr bwMode="auto">
          <a:xfrm>
            <a:off x="4185873" y="1011485"/>
            <a:ext cx="3098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r>
              <a:rPr lang="en-US" altLang="zh-TW" sz="1400" u="sng" dirty="0">
                <a:solidFill>
                  <a:srgbClr val="FF0000"/>
                </a:solidFill>
                <a:ea typeface="PMingLiU" pitchFamily="18" charset="-120"/>
              </a:rPr>
              <a:t>How to fill out the 5 Why template</a:t>
            </a:r>
          </a:p>
        </p:txBody>
      </p:sp>
      <p:sp>
        <p:nvSpPr>
          <p:cNvPr id="11" name="Rectangle 1">
            <a:extLst>
              <a:ext uri="{FF2B5EF4-FFF2-40B4-BE49-F238E27FC236}">
                <a16:creationId xmlns:a16="http://schemas.microsoft.com/office/drawing/2014/main" id="{BD63CD89-5055-CF33-0325-004B53C2E188}"/>
              </a:ext>
            </a:extLst>
          </p:cNvPr>
          <p:cNvSpPr>
            <a:spLocks noChangeArrowheads="1"/>
          </p:cNvSpPr>
          <p:nvPr/>
        </p:nvSpPr>
        <p:spPr bwMode="auto">
          <a:xfrm>
            <a:off x="5535248" y="3200648"/>
            <a:ext cx="1404938" cy="261937"/>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endParaRPr lang="en-US" altLang="en-US"/>
          </a:p>
        </p:txBody>
      </p:sp>
      <p:cxnSp>
        <p:nvCxnSpPr>
          <p:cNvPr id="12" name="Straight Arrow Connector 4">
            <a:extLst>
              <a:ext uri="{FF2B5EF4-FFF2-40B4-BE49-F238E27FC236}">
                <a16:creationId xmlns:a16="http://schemas.microsoft.com/office/drawing/2014/main" id="{F6E858F7-504A-E1EE-C874-9FDF197997DC}"/>
              </a:ext>
            </a:extLst>
          </p:cNvPr>
          <p:cNvCxnSpPr>
            <a:cxnSpLocks noChangeShapeType="1"/>
            <a:stCxn id="13" idx="3"/>
            <a:endCxn id="11" idx="1"/>
          </p:cNvCxnSpPr>
          <p:nvPr/>
        </p:nvCxnSpPr>
        <p:spPr bwMode="auto">
          <a:xfrm>
            <a:off x="5032011" y="3200648"/>
            <a:ext cx="503237" cy="131762"/>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Rectangle 1">
            <a:extLst>
              <a:ext uri="{FF2B5EF4-FFF2-40B4-BE49-F238E27FC236}">
                <a16:creationId xmlns:a16="http://schemas.microsoft.com/office/drawing/2014/main" id="{53058C28-9A84-D6B1-0CA0-F3336A85AF59}"/>
              </a:ext>
            </a:extLst>
          </p:cNvPr>
          <p:cNvSpPr>
            <a:spLocks noChangeArrowheads="1"/>
          </p:cNvSpPr>
          <p:nvPr/>
        </p:nvSpPr>
        <p:spPr bwMode="auto">
          <a:xfrm>
            <a:off x="3987436" y="3000623"/>
            <a:ext cx="1044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r>
              <a:rPr lang="en-US" altLang="zh-TW" sz="1000" dirty="0">
                <a:ea typeface="PMingLiU" pitchFamily="18" charset="-120"/>
              </a:rPr>
              <a:t>2. Click on 5 Why template.</a:t>
            </a:r>
          </a:p>
        </p:txBody>
      </p:sp>
      <p:sp>
        <p:nvSpPr>
          <p:cNvPr id="14" name="Rectangle 1">
            <a:extLst>
              <a:ext uri="{FF2B5EF4-FFF2-40B4-BE49-F238E27FC236}">
                <a16:creationId xmlns:a16="http://schemas.microsoft.com/office/drawing/2014/main" id="{4EB1C528-9951-F09E-DAE2-90842FCAE87C}"/>
              </a:ext>
            </a:extLst>
          </p:cNvPr>
          <p:cNvSpPr>
            <a:spLocks noChangeArrowheads="1"/>
          </p:cNvSpPr>
          <p:nvPr/>
        </p:nvSpPr>
        <p:spPr bwMode="auto">
          <a:xfrm>
            <a:off x="1685561" y="3921373"/>
            <a:ext cx="80264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r>
              <a:rPr lang="en-US" altLang="zh-TW" sz="1000" dirty="0">
                <a:ea typeface="PMingLiU" pitchFamily="18" charset="-120"/>
              </a:rPr>
              <a:t>3. Download it to your desktop and add in your comments (See slides 25 - 27 for details).</a:t>
            </a:r>
          </a:p>
        </p:txBody>
      </p:sp>
      <p:pic>
        <p:nvPicPr>
          <p:cNvPr id="15" name="Picture 7">
            <a:extLst>
              <a:ext uri="{FF2B5EF4-FFF2-40B4-BE49-F238E27FC236}">
                <a16:creationId xmlns:a16="http://schemas.microsoft.com/office/drawing/2014/main" id="{C3607E35-7E13-286A-1979-16D12779EB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1286" y="4135685"/>
            <a:ext cx="4721225"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
            <a:extLst>
              <a:ext uri="{FF2B5EF4-FFF2-40B4-BE49-F238E27FC236}">
                <a16:creationId xmlns:a16="http://schemas.microsoft.com/office/drawing/2014/main" id="{064112D3-3A3F-0B3A-37D2-E361E361DF92}"/>
              </a:ext>
            </a:extLst>
          </p:cNvPr>
          <p:cNvSpPr>
            <a:spLocks noChangeArrowheads="1"/>
          </p:cNvSpPr>
          <p:nvPr/>
        </p:nvSpPr>
        <p:spPr bwMode="auto">
          <a:xfrm>
            <a:off x="4189048" y="4624635"/>
            <a:ext cx="1403350" cy="261938"/>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endParaRPr lang="en-US" altLang="en-US"/>
          </a:p>
        </p:txBody>
      </p:sp>
      <p:cxnSp>
        <p:nvCxnSpPr>
          <p:cNvPr id="17" name="Straight Arrow Connector 4">
            <a:extLst>
              <a:ext uri="{FF2B5EF4-FFF2-40B4-BE49-F238E27FC236}">
                <a16:creationId xmlns:a16="http://schemas.microsoft.com/office/drawing/2014/main" id="{B994DF54-62C8-4A88-CFE9-3220BF9D1B06}"/>
              </a:ext>
            </a:extLst>
          </p:cNvPr>
          <p:cNvCxnSpPr>
            <a:cxnSpLocks noChangeShapeType="1"/>
            <a:stCxn id="18" idx="3"/>
            <a:endCxn id="16" idx="1"/>
          </p:cNvCxnSpPr>
          <p:nvPr/>
        </p:nvCxnSpPr>
        <p:spPr bwMode="auto">
          <a:xfrm flipV="1">
            <a:off x="3808048" y="4754810"/>
            <a:ext cx="381000" cy="407988"/>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Rectangle 1">
            <a:extLst>
              <a:ext uri="{FF2B5EF4-FFF2-40B4-BE49-F238E27FC236}">
                <a16:creationId xmlns:a16="http://schemas.microsoft.com/office/drawing/2014/main" id="{1B8A2B65-89F9-AB0B-CBF0-EBC9B4BF4362}"/>
              </a:ext>
            </a:extLst>
          </p:cNvPr>
          <p:cNvSpPr>
            <a:spLocks noChangeArrowheads="1"/>
          </p:cNvSpPr>
          <p:nvPr/>
        </p:nvSpPr>
        <p:spPr bwMode="auto">
          <a:xfrm>
            <a:off x="1936386" y="4886573"/>
            <a:ext cx="187166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r>
              <a:rPr lang="en-US" altLang="zh-TW" sz="1000">
                <a:ea typeface="PMingLiU" pitchFamily="18" charset="-120"/>
              </a:rPr>
              <a:t>4. When finished click on “Add reference” and attach the completed file.</a:t>
            </a:r>
          </a:p>
        </p:txBody>
      </p:sp>
    </p:spTree>
    <p:extLst>
      <p:ext uri="{BB962C8B-B14F-4D97-AF65-F5344CB8AC3E}">
        <p14:creationId xmlns:p14="http://schemas.microsoft.com/office/powerpoint/2010/main" val="1009496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70077629-79B5-52B3-BA24-31835A718685}"/>
              </a:ext>
            </a:extLst>
          </p:cNvPr>
          <p:cNvSpPr>
            <a:spLocks noGrp="1"/>
          </p:cNvSpPr>
          <p:nvPr>
            <p:ph type="sldNum" sz="quarter" idx="12"/>
          </p:nvPr>
        </p:nvSpPr>
        <p:spPr>
          <a:xfrm>
            <a:off x="11016063" y="6387845"/>
            <a:ext cx="337736" cy="365125"/>
          </a:xfrm>
        </p:spPr>
        <p:txBody>
          <a:bodyPr/>
          <a:lstStyle/>
          <a:p>
            <a:fld id="{561BFC99-6E59-499C-A4BD-677E562B6E93}" type="slidenum">
              <a:rPr lang="en-US" smtClean="0"/>
              <a:pPr/>
              <a:t>24</a:t>
            </a:fld>
            <a:endParaRPr lang="en-US" dirty="0"/>
          </a:p>
        </p:txBody>
      </p:sp>
      <p:sp>
        <p:nvSpPr>
          <p:cNvPr id="6" name="Date Placeholder 5">
            <a:extLst>
              <a:ext uri="{FF2B5EF4-FFF2-40B4-BE49-F238E27FC236}">
                <a16:creationId xmlns:a16="http://schemas.microsoft.com/office/drawing/2014/main" id="{B0552D8D-BB07-990D-CE2C-3D5174732D4B}"/>
              </a:ext>
            </a:extLst>
          </p:cNvPr>
          <p:cNvSpPr>
            <a:spLocks noGrp="1"/>
          </p:cNvSpPr>
          <p:nvPr>
            <p:ph type="dt" sz="half" idx="4294967295"/>
          </p:nvPr>
        </p:nvSpPr>
        <p:spPr>
          <a:xfrm>
            <a:off x="9448800" y="6388100"/>
            <a:ext cx="2743200" cy="365125"/>
          </a:xfrm>
          <a:prstGeom prst="rect">
            <a:avLst/>
          </a:prstGeom>
        </p:spPr>
        <p:txBody>
          <a:bodyPr/>
          <a:lstStyle/>
          <a:p>
            <a:fld id="{53972399-1081-A54F-8177-7C81F7EFF9EC}" type="datetime1">
              <a:rPr lang="en-US" smtClean="0"/>
              <a:t>9/8/2025</a:t>
            </a:fld>
            <a:endParaRPr lang="en-US" dirty="0"/>
          </a:p>
        </p:txBody>
      </p:sp>
      <p:pic>
        <p:nvPicPr>
          <p:cNvPr id="2" name="Picture 33">
            <a:extLst>
              <a:ext uri="{FF2B5EF4-FFF2-40B4-BE49-F238E27FC236}">
                <a16:creationId xmlns:a16="http://schemas.microsoft.com/office/drawing/2014/main" id="{60A7C120-AB6F-517F-86D1-149AA07DBB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075" y="846023"/>
            <a:ext cx="7124790" cy="4662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a:extLst>
              <a:ext uri="{FF2B5EF4-FFF2-40B4-BE49-F238E27FC236}">
                <a16:creationId xmlns:a16="http://schemas.microsoft.com/office/drawing/2014/main" id="{9BE39712-15AC-1F9A-A0B2-4B6A17A4AA58}"/>
              </a:ext>
            </a:extLst>
          </p:cNvPr>
          <p:cNvSpPr txBox="1">
            <a:spLocks/>
          </p:cNvSpPr>
          <p:nvPr/>
        </p:nvSpPr>
        <p:spPr>
          <a:xfrm>
            <a:off x="599282" y="118948"/>
            <a:ext cx="10993436" cy="727075"/>
          </a:xfrm>
          <a:prstGeom prst="rect">
            <a:avLst/>
          </a:prstGeom>
        </p:spPr>
        <p:txBody>
          <a:bodyPr vert="horz" lIns="0" tIns="0" rIns="0" bIns="0" rtlCol="0" anchor="b" anchorCtr="0">
            <a:no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defRPr/>
            </a:pPr>
            <a:r>
              <a:rPr lang="en-US" altLang="en-US" dirty="0"/>
              <a:t>CA Status 2 – Root Cause</a:t>
            </a:r>
          </a:p>
        </p:txBody>
      </p:sp>
      <p:sp>
        <p:nvSpPr>
          <p:cNvPr id="4" name="Rectangle 11">
            <a:extLst>
              <a:ext uri="{FF2B5EF4-FFF2-40B4-BE49-F238E27FC236}">
                <a16:creationId xmlns:a16="http://schemas.microsoft.com/office/drawing/2014/main" id="{AB6C2B98-3575-D75C-72D6-60A755C1A404}"/>
              </a:ext>
            </a:extLst>
          </p:cNvPr>
          <p:cNvSpPr>
            <a:spLocks noChangeArrowheads="1"/>
          </p:cNvSpPr>
          <p:nvPr/>
        </p:nvSpPr>
        <p:spPr bwMode="auto">
          <a:xfrm>
            <a:off x="2087388" y="5427096"/>
            <a:ext cx="5742601"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r>
              <a:rPr lang="en-US" altLang="zh-TW" sz="900" u="sng" dirty="0">
                <a:ea typeface="PMingLiU" pitchFamily="18" charset="-120"/>
              </a:rPr>
              <a:t>Other Tools to consider:</a:t>
            </a:r>
          </a:p>
          <a:p>
            <a:pPr eaLnBrk="1" hangingPunct="1"/>
            <a:r>
              <a:rPr lang="en-US" altLang="zh-TW" sz="900" dirty="0">
                <a:ea typeface="PMingLiU" pitchFamily="18" charset="-120"/>
              </a:rPr>
              <a:t>Pareto Charts	          Affinity Diagram          Brainstorming Session     Flow Charts</a:t>
            </a:r>
          </a:p>
          <a:p>
            <a:pPr eaLnBrk="1" hangingPunct="1"/>
            <a:r>
              <a:rPr lang="en-US" altLang="zh-TW" sz="900" dirty="0">
                <a:ea typeface="PMingLiU" pitchFamily="18" charset="-120"/>
              </a:rPr>
              <a:t>5-Whys Process	          Fishbone Diagram      Fault Tree Analysis            Audits</a:t>
            </a:r>
          </a:p>
          <a:p>
            <a:pPr eaLnBrk="1" hangingPunct="1"/>
            <a:r>
              <a:rPr lang="en-US" altLang="zh-TW" sz="900" dirty="0">
                <a:ea typeface="PMingLiU" pitchFamily="18" charset="-120"/>
              </a:rPr>
              <a:t>Statistical Analysis      ANOVA                        DOE                                     FMEA</a:t>
            </a:r>
          </a:p>
          <a:p>
            <a:pPr eaLnBrk="1" hangingPunct="1"/>
            <a:r>
              <a:rPr lang="en-US" altLang="zh-TW" sz="900" dirty="0">
                <a:ea typeface="PMingLiU" pitchFamily="18" charset="-120"/>
              </a:rPr>
              <a:t>Regression Analysis   Hypothesis Testing    GR&amp;R</a:t>
            </a:r>
          </a:p>
        </p:txBody>
      </p:sp>
      <p:sp>
        <p:nvSpPr>
          <p:cNvPr id="5" name="TextBox 5">
            <a:extLst>
              <a:ext uri="{FF2B5EF4-FFF2-40B4-BE49-F238E27FC236}">
                <a16:creationId xmlns:a16="http://schemas.microsoft.com/office/drawing/2014/main" id="{3E21BD4B-ED4D-8774-06EE-B6E2D6AA7AF7}"/>
              </a:ext>
            </a:extLst>
          </p:cNvPr>
          <p:cNvSpPr txBox="1">
            <a:spLocks noChangeArrowheads="1"/>
          </p:cNvSpPr>
          <p:nvPr/>
        </p:nvSpPr>
        <p:spPr bwMode="auto">
          <a:xfrm>
            <a:off x="8639348" y="1898083"/>
            <a:ext cx="3415632" cy="1169551"/>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400" b="0" i="0" dirty="0">
                <a:solidFill>
                  <a:srgbClr val="FF0000"/>
                </a:solidFill>
                <a:ea typeface="ヒラギノ角ゴ Pro W3"/>
                <a:cs typeface="Arial" pitchFamily="34" charset="0"/>
              </a:rPr>
              <a:t>Please use 5 Why template in the references section or your own version to complete 5 Why investigation. See slides 26 and 27 to show good and bad examples. </a:t>
            </a:r>
          </a:p>
        </p:txBody>
      </p:sp>
    </p:spTree>
    <p:extLst>
      <p:ext uri="{BB962C8B-B14F-4D97-AF65-F5344CB8AC3E}">
        <p14:creationId xmlns:p14="http://schemas.microsoft.com/office/powerpoint/2010/main" val="3405380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70077629-79B5-52B3-BA24-31835A718685}"/>
              </a:ext>
            </a:extLst>
          </p:cNvPr>
          <p:cNvSpPr>
            <a:spLocks noGrp="1"/>
          </p:cNvSpPr>
          <p:nvPr>
            <p:ph type="sldNum" sz="quarter" idx="12"/>
          </p:nvPr>
        </p:nvSpPr>
        <p:spPr>
          <a:xfrm>
            <a:off x="11016063" y="6387845"/>
            <a:ext cx="337736" cy="365125"/>
          </a:xfrm>
        </p:spPr>
        <p:txBody>
          <a:bodyPr/>
          <a:lstStyle/>
          <a:p>
            <a:fld id="{561BFC99-6E59-499C-A4BD-677E562B6E93}" type="slidenum">
              <a:rPr lang="en-US" smtClean="0"/>
              <a:pPr/>
              <a:t>25</a:t>
            </a:fld>
            <a:endParaRPr lang="en-US" dirty="0"/>
          </a:p>
        </p:txBody>
      </p:sp>
      <p:sp>
        <p:nvSpPr>
          <p:cNvPr id="2" name="Rectangle 1">
            <a:extLst>
              <a:ext uri="{FF2B5EF4-FFF2-40B4-BE49-F238E27FC236}">
                <a16:creationId xmlns:a16="http://schemas.microsoft.com/office/drawing/2014/main" id="{17231D15-5499-22DD-B538-10D2FECE1A95}"/>
              </a:ext>
            </a:extLst>
          </p:cNvPr>
          <p:cNvSpPr>
            <a:spLocks noChangeArrowheads="1"/>
          </p:cNvSpPr>
          <p:nvPr/>
        </p:nvSpPr>
        <p:spPr bwMode="auto">
          <a:xfrm>
            <a:off x="3223397" y="831850"/>
            <a:ext cx="5616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algn="ctr" eaLnBrk="1" hangingPunct="1"/>
            <a:r>
              <a:rPr lang="en-US" altLang="zh-TW" sz="1400" u="sng">
                <a:solidFill>
                  <a:srgbClr val="FF0000"/>
                </a:solidFill>
                <a:ea typeface="PMingLiU" pitchFamily="18" charset="-120"/>
              </a:rPr>
              <a:t>Examples of Acceptable actions and Unacceptable actions</a:t>
            </a:r>
          </a:p>
        </p:txBody>
      </p:sp>
      <p:sp>
        <p:nvSpPr>
          <p:cNvPr id="3" name="Title 1">
            <a:extLst>
              <a:ext uri="{FF2B5EF4-FFF2-40B4-BE49-F238E27FC236}">
                <a16:creationId xmlns:a16="http://schemas.microsoft.com/office/drawing/2014/main" id="{57C8A6FD-B89B-FB3C-9E34-99B83691EC63}"/>
              </a:ext>
            </a:extLst>
          </p:cNvPr>
          <p:cNvSpPr txBox="1">
            <a:spLocks/>
          </p:cNvSpPr>
          <p:nvPr/>
        </p:nvSpPr>
        <p:spPr>
          <a:xfrm>
            <a:off x="349359" y="104775"/>
            <a:ext cx="11493281" cy="727075"/>
          </a:xfrm>
          <a:prstGeom prst="rect">
            <a:avLst/>
          </a:prstGeom>
        </p:spPr>
        <p:txBody>
          <a:bodyPr vert="horz" lIns="0" tIns="0" rIns="0" bIns="0" rtlCol="0" anchor="b" anchorCtr="0">
            <a:no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defRPr/>
            </a:pPr>
            <a:r>
              <a:rPr lang="en-US" altLang="en-US" dirty="0"/>
              <a:t>CA Status 2 – Root Cause</a:t>
            </a:r>
          </a:p>
        </p:txBody>
      </p:sp>
      <p:sp>
        <p:nvSpPr>
          <p:cNvPr id="4" name="TextBox 5">
            <a:extLst>
              <a:ext uri="{FF2B5EF4-FFF2-40B4-BE49-F238E27FC236}">
                <a16:creationId xmlns:a16="http://schemas.microsoft.com/office/drawing/2014/main" id="{30CD216F-A3E5-DE60-58CA-0CE3AD0C025A}"/>
              </a:ext>
            </a:extLst>
          </p:cNvPr>
          <p:cNvSpPr txBox="1">
            <a:spLocks noChangeArrowheads="1"/>
          </p:cNvSpPr>
          <p:nvPr/>
        </p:nvSpPr>
        <p:spPr bwMode="auto">
          <a:xfrm>
            <a:off x="2340529" y="5321300"/>
            <a:ext cx="7365534" cy="7810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400" b="0" i="0" dirty="0">
                <a:solidFill>
                  <a:srgbClr val="FF0000"/>
                </a:solidFill>
                <a:ea typeface="ヒラギノ角ゴ Pro W3"/>
                <a:cs typeface="Arial" pitchFamily="34" charset="0"/>
              </a:rPr>
              <a:t>Unacceptable, because there is no 5 why investigation: why did operator not use the fixture?</a:t>
            </a:r>
          </a:p>
          <a:p>
            <a:pPr eaLnBrk="1" hangingPunct="1">
              <a:spcBef>
                <a:spcPct val="20000"/>
              </a:spcBef>
              <a:buSzPct val="100000"/>
            </a:pPr>
            <a:r>
              <a:rPr lang="en-GB" altLang="en-US" sz="1400" b="0" i="0" dirty="0">
                <a:solidFill>
                  <a:srgbClr val="FF0000"/>
                </a:solidFill>
                <a:ea typeface="ヒラギノ角ゴ Pro W3"/>
                <a:cs typeface="Arial" pitchFamily="34" charset="0"/>
              </a:rPr>
              <a:t>In addition, “Why Shipped” has not been addressed. </a:t>
            </a:r>
          </a:p>
        </p:txBody>
      </p:sp>
      <p:pic>
        <p:nvPicPr>
          <p:cNvPr id="5" name="Picture 7">
            <a:extLst>
              <a:ext uri="{FF2B5EF4-FFF2-40B4-BE49-F238E27FC236}">
                <a16:creationId xmlns:a16="http://schemas.microsoft.com/office/drawing/2014/main" id="{5828E65D-84FF-ED42-317B-639E80E467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5447" y="1106488"/>
            <a:ext cx="5832475" cy="421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4">
            <a:extLst>
              <a:ext uri="{FF2B5EF4-FFF2-40B4-BE49-F238E27FC236}">
                <a16:creationId xmlns:a16="http://schemas.microsoft.com/office/drawing/2014/main" id="{48409605-F634-A2E3-1651-0865AC7156A3}"/>
              </a:ext>
            </a:extLst>
          </p:cNvPr>
          <p:cNvCxnSpPr>
            <a:cxnSpLocks noChangeShapeType="1"/>
            <a:stCxn id="5" idx="2"/>
          </p:cNvCxnSpPr>
          <p:nvPr/>
        </p:nvCxnSpPr>
        <p:spPr bwMode="auto">
          <a:xfrm flipH="1" flipV="1">
            <a:off x="4518797" y="4586288"/>
            <a:ext cx="1512888" cy="735012"/>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2787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70077629-79B5-52B3-BA24-31835A718685}"/>
              </a:ext>
            </a:extLst>
          </p:cNvPr>
          <p:cNvSpPr>
            <a:spLocks noGrp="1"/>
          </p:cNvSpPr>
          <p:nvPr>
            <p:ph type="sldNum" sz="quarter" idx="12"/>
          </p:nvPr>
        </p:nvSpPr>
        <p:spPr>
          <a:xfrm>
            <a:off x="11016063" y="6387845"/>
            <a:ext cx="337736" cy="365125"/>
          </a:xfrm>
        </p:spPr>
        <p:txBody>
          <a:bodyPr/>
          <a:lstStyle/>
          <a:p>
            <a:fld id="{561BFC99-6E59-499C-A4BD-677E562B6E93}" type="slidenum">
              <a:rPr lang="en-US" smtClean="0"/>
              <a:pPr/>
              <a:t>26</a:t>
            </a:fld>
            <a:endParaRPr lang="en-US" dirty="0"/>
          </a:p>
        </p:txBody>
      </p:sp>
      <p:sp>
        <p:nvSpPr>
          <p:cNvPr id="2" name="Title 1">
            <a:extLst>
              <a:ext uri="{FF2B5EF4-FFF2-40B4-BE49-F238E27FC236}">
                <a16:creationId xmlns:a16="http://schemas.microsoft.com/office/drawing/2014/main" id="{BE477389-661D-82FC-1DAB-F442AF9F06BE}"/>
              </a:ext>
            </a:extLst>
          </p:cNvPr>
          <p:cNvSpPr txBox="1">
            <a:spLocks/>
          </p:cNvSpPr>
          <p:nvPr/>
        </p:nvSpPr>
        <p:spPr>
          <a:xfrm>
            <a:off x="663469" y="183362"/>
            <a:ext cx="10865061" cy="457200"/>
          </a:xfrm>
          <a:prstGeom prst="rect">
            <a:avLst/>
          </a:prstGeom>
        </p:spPr>
        <p:txBody>
          <a:bodyPr vert="horz" lIns="0" tIns="0" rIns="0" bIns="0" rtlCol="0" anchor="b" anchorCtr="0">
            <a:normAutofit fontScale="97500"/>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defRPr/>
            </a:pPr>
            <a:r>
              <a:rPr lang="en-GB" sz="2800" dirty="0"/>
              <a:t>Supplier#1: </a:t>
            </a:r>
            <a:r>
              <a:rPr lang="en-US" altLang="zh-CN" sz="2800" dirty="0">
                <a:latin typeface="Calibri" pitchFamily="34" charset="0"/>
                <a:ea typeface="SimSun" pitchFamily="2" charset="-122"/>
                <a:cs typeface="Times New Roman" pitchFamily="18" charset="0"/>
              </a:rPr>
              <a:t>Unacceptable Root-cause investigation using 5th Why Process:</a:t>
            </a:r>
            <a:endParaRPr lang="en-US" altLang="en-US" sz="2800" dirty="0"/>
          </a:p>
        </p:txBody>
      </p:sp>
      <p:sp>
        <p:nvSpPr>
          <p:cNvPr id="3" name="Rectangle 6">
            <a:extLst>
              <a:ext uri="{FF2B5EF4-FFF2-40B4-BE49-F238E27FC236}">
                <a16:creationId xmlns:a16="http://schemas.microsoft.com/office/drawing/2014/main" id="{C5B06540-273B-044B-8740-B31572657D03}"/>
              </a:ext>
            </a:extLst>
          </p:cNvPr>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br>
              <a:rPr lang="en-GB" altLang="en-US"/>
            </a:br>
            <a:endParaRPr lang="en-GB" altLang="en-US"/>
          </a:p>
          <a:p>
            <a:endParaRPr lang="en-GB" altLang="en-US"/>
          </a:p>
        </p:txBody>
      </p:sp>
      <p:sp>
        <p:nvSpPr>
          <p:cNvPr id="5" name="Rectangle 4">
            <a:extLst>
              <a:ext uri="{FF2B5EF4-FFF2-40B4-BE49-F238E27FC236}">
                <a16:creationId xmlns:a16="http://schemas.microsoft.com/office/drawing/2014/main" id="{AB9F4A3C-6F98-3916-1DD1-A7EC60932184}"/>
              </a:ext>
            </a:extLst>
          </p:cNvPr>
          <p:cNvSpPr/>
          <p:nvPr/>
        </p:nvSpPr>
        <p:spPr>
          <a:xfrm>
            <a:off x="1682126" y="5611736"/>
            <a:ext cx="8649433" cy="523220"/>
          </a:xfrm>
          <a:prstGeom prst="rect">
            <a:avLst/>
          </a:prstGeom>
        </p:spPr>
        <p:txBody>
          <a:bodyPr wrap="square">
            <a:spAutoFit/>
          </a:bodyPr>
          <a:lstStyle/>
          <a:p>
            <a:r>
              <a:rPr lang="en-US" sz="1400" dirty="0">
                <a:solidFill>
                  <a:srgbClr val="FF0000"/>
                </a:solidFill>
              </a:rPr>
              <a:t>In both “why made” and “why not found’’ there is no recognition of possible shortcomings in planning, setting up processes &amp; validation. Feedback has been provided to the supplier. </a:t>
            </a:r>
            <a:endParaRPr lang="en-GB" sz="1400" dirty="0">
              <a:solidFill>
                <a:srgbClr val="FF0000"/>
              </a:solidFill>
            </a:endParaRPr>
          </a:p>
        </p:txBody>
      </p:sp>
      <p:pic>
        <p:nvPicPr>
          <p:cNvPr id="7" name="Picture 5">
            <a:extLst>
              <a:ext uri="{FF2B5EF4-FFF2-40B4-BE49-F238E27FC236}">
                <a16:creationId xmlns:a16="http://schemas.microsoft.com/office/drawing/2014/main" id="{EFEDCC1B-B0EB-D120-4A6B-8584C440FD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791" y="150529"/>
            <a:ext cx="615373" cy="613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a:extLst>
              <a:ext uri="{FF2B5EF4-FFF2-40B4-BE49-F238E27FC236}">
                <a16:creationId xmlns:a16="http://schemas.microsoft.com/office/drawing/2014/main" id="{ECED6494-5FA7-F7F4-57AB-CD0BCA6060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2083" y="893450"/>
            <a:ext cx="8799476" cy="4718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3785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70077629-79B5-52B3-BA24-31835A718685}"/>
              </a:ext>
            </a:extLst>
          </p:cNvPr>
          <p:cNvSpPr>
            <a:spLocks noGrp="1"/>
          </p:cNvSpPr>
          <p:nvPr>
            <p:ph type="sldNum" sz="quarter" idx="12"/>
          </p:nvPr>
        </p:nvSpPr>
        <p:spPr>
          <a:xfrm>
            <a:off x="11016063" y="6387845"/>
            <a:ext cx="337736" cy="365125"/>
          </a:xfrm>
        </p:spPr>
        <p:txBody>
          <a:bodyPr/>
          <a:lstStyle/>
          <a:p>
            <a:fld id="{561BFC99-6E59-499C-A4BD-677E562B6E93}" type="slidenum">
              <a:rPr lang="en-US" smtClean="0"/>
              <a:pPr/>
              <a:t>27</a:t>
            </a:fld>
            <a:endParaRPr lang="en-US" dirty="0"/>
          </a:p>
        </p:txBody>
      </p:sp>
      <p:sp>
        <p:nvSpPr>
          <p:cNvPr id="2" name="Title 1">
            <a:extLst>
              <a:ext uri="{FF2B5EF4-FFF2-40B4-BE49-F238E27FC236}">
                <a16:creationId xmlns:a16="http://schemas.microsoft.com/office/drawing/2014/main" id="{63BC3F19-172F-F209-7B39-7C2392FC10B5}"/>
              </a:ext>
            </a:extLst>
          </p:cNvPr>
          <p:cNvSpPr txBox="1">
            <a:spLocks/>
          </p:cNvSpPr>
          <p:nvPr/>
        </p:nvSpPr>
        <p:spPr>
          <a:xfrm>
            <a:off x="842030" y="111130"/>
            <a:ext cx="10511769" cy="479517"/>
          </a:xfrm>
          <a:prstGeom prst="rect">
            <a:avLst/>
          </a:prstGeom>
        </p:spPr>
        <p:txBody>
          <a:bodyPr vert="horz" lIns="0" tIns="0" rIns="0" bIns="0" rtlCol="0" anchor="b" anchorCtr="0">
            <a:normAutofit fontScale="97500"/>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defRPr/>
            </a:pPr>
            <a:r>
              <a:rPr lang="en-GB" sz="2700" dirty="0"/>
              <a:t>Supplier#2: </a:t>
            </a:r>
            <a:r>
              <a:rPr lang="en-US" sz="2700" dirty="0">
                <a:latin typeface="Calibri" pitchFamily="34" charset="0"/>
                <a:ea typeface="SimSun" pitchFamily="2" charset="-122"/>
                <a:cs typeface="Times New Roman" pitchFamily="18" charset="0"/>
              </a:rPr>
              <a:t>A</a:t>
            </a:r>
            <a:r>
              <a:rPr lang="en-US" altLang="zh-CN" sz="2700" dirty="0">
                <a:latin typeface="Calibri" pitchFamily="34" charset="0"/>
                <a:ea typeface="SimSun" pitchFamily="2" charset="-122"/>
                <a:cs typeface="Times New Roman" pitchFamily="18" charset="0"/>
              </a:rPr>
              <a:t>cceptable Root-cause investigation using 5th Why Process:</a:t>
            </a:r>
            <a:endParaRPr lang="en-US" altLang="en-US" sz="2700" dirty="0"/>
          </a:p>
        </p:txBody>
      </p:sp>
      <p:sp>
        <p:nvSpPr>
          <p:cNvPr id="3" name="Rectangle 6">
            <a:extLst>
              <a:ext uri="{FF2B5EF4-FFF2-40B4-BE49-F238E27FC236}">
                <a16:creationId xmlns:a16="http://schemas.microsoft.com/office/drawing/2014/main" id="{27C40DAB-8639-9040-2404-37B2D67D0582}"/>
              </a:ext>
            </a:extLst>
          </p:cNvPr>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br>
              <a:rPr lang="en-GB" altLang="en-US"/>
            </a:br>
            <a:endParaRPr lang="en-GB" altLang="en-US"/>
          </a:p>
          <a:p>
            <a:endParaRPr lang="en-GB" altLang="en-US"/>
          </a:p>
        </p:txBody>
      </p:sp>
      <p:pic>
        <p:nvPicPr>
          <p:cNvPr id="5" name="Picture 3">
            <a:extLst>
              <a:ext uri="{FF2B5EF4-FFF2-40B4-BE49-F238E27FC236}">
                <a16:creationId xmlns:a16="http://schemas.microsoft.com/office/drawing/2014/main" id="{7DDF541B-E70F-41AE-B3AA-6BC510A51B3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84931" y="104775"/>
            <a:ext cx="576064" cy="568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B8179CAB-E2DB-5910-80AF-D49087D03D28}"/>
              </a:ext>
            </a:extLst>
          </p:cNvPr>
          <p:cNvSpPr txBox="1"/>
          <p:nvPr/>
        </p:nvSpPr>
        <p:spPr bwMode="auto">
          <a:xfrm>
            <a:off x="1872063" y="5354764"/>
            <a:ext cx="8100392" cy="738664"/>
          </a:xfrm>
          <a:prstGeom prst="rect">
            <a:avLst/>
          </a:prstGeom>
          <a:noFill/>
          <a:ln>
            <a:miter lim="800000"/>
            <a:headEnd/>
            <a:tailEnd/>
          </a:ln>
        </p:spPr>
        <p:txBody>
          <a:bodyPr wrap="square" rtlCol="0">
            <a:prstTxWarp prst="textNoShape">
              <a:avLst/>
            </a:prstTxWarp>
            <a:spAutoFit/>
          </a:bodyPr>
          <a:lstStyle/>
          <a:p>
            <a:pPr marR="0" defTabSz="457200" rtl="0" eaLnBrk="1" fontAlgn="base" latinLnBrk="0" hangingPunct="1">
              <a:lnSpc>
                <a:spcPct val="100000"/>
              </a:lnSpc>
              <a:spcBef>
                <a:spcPct val="20000"/>
              </a:spcBef>
              <a:spcAft>
                <a:spcPct val="0"/>
              </a:spcAft>
              <a:buClrTx/>
              <a:buSzPct val="100000"/>
              <a:tabLst/>
            </a:pPr>
            <a:r>
              <a:rPr kumimoji="0" lang="en-GB" sz="1400" i="0" u="none" strike="noStrike" kern="1200" cap="none" spc="0" normalizeH="0" baseline="0" noProof="0" dirty="0">
                <a:ln>
                  <a:noFill/>
                </a:ln>
                <a:solidFill>
                  <a:srgbClr val="00B050"/>
                </a:solidFill>
                <a:effectLst/>
                <a:uLnTx/>
                <a:uFillTx/>
                <a:latin typeface="Arial" pitchFamily="-109" charset="0"/>
                <a:ea typeface="ヒラギノ角ゴ Pro W3" pitchFamily="-109" charset="-128"/>
                <a:cs typeface="Arial"/>
              </a:rPr>
              <a:t>Clear problem definition, clear logical progression</a:t>
            </a:r>
            <a:r>
              <a:rPr kumimoji="0" lang="en-GB" sz="1400" i="0" u="none" strike="noStrike" kern="1200" cap="none" spc="0" normalizeH="0" noProof="0" dirty="0">
                <a:ln>
                  <a:noFill/>
                </a:ln>
                <a:solidFill>
                  <a:srgbClr val="00B050"/>
                </a:solidFill>
                <a:effectLst/>
                <a:uLnTx/>
                <a:uFillTx/>
                <a:latin typeface="Arial" pitchFamily="-109" charset="0"/>
                <a:ea typeface="ヒラギノ角ゴ Pro W3" pitchFamily="-109" charset="-128"/>
                <a:cs typeface="Arial"/>
              </a:rPr>
              <a:t> on 5</a:t>
            </a:r>
            <a:r>
              <a:rPr kumimoji="0" lang="en-GB" sz="1400" i="0" u="none" strike="noStrike" kern="1200" cap="none" spc="0" normalizeH="0" baseline="30000" noProof="0" dirty="0">
                <a:ln>
                  <a:noFill/>
                </a:ln>
                <a:solidFill>
                  <a:srgbClr val="00B050"/>
                </a:solidFill>
                <a:effectLst/>
                <a:uLnTx/>
                <a:uFillTx/>
                <a:latin typeface="Arial" pitchFamily="-109" charset="0"/>
                <a:ea typeface="ヒラギノ角ゴ Pro W3" pitchFamily="-109" charset="-128"/>
                <a:cs typeface="Arial"/>
              </a:rPr>
              <a:t>th</a:t>
            </a:r>
            <a:r>
              <a:rPr kumimoji="0" lang="en-GB" sz="1400" i="0" u="none" strike="noStrike" kern="1200" cap="none" spc="0" normalizeH="0" noProof="0" dirty="0">
                <a:ln>
                  <a:noFill/>
                </a:ln>
                <a:solidFill>
                  <a:srgbClr val="00B050"/>
                </a:solidFill>
                <a:effectLst/>
                <a:uLnTx/>
                <a:uFillTx/>
                <a:latin typeface="Arial" pitchFamily="-109" charset="0"/>
                <a:ea typeface="ヒラギノ角ゴ Pro W3" pitchFamily="-109" charset="-128"/>
                <a:cs typeface="Arial"/>
              </a:rPr>
              <a:t> Whys, </a:t>
            </a:r>
            <a:r>
              <a:rPr kumimoji="0" lang="en-GB" sz="1400" i="0" u="none" strike="noStrike" kern="1200" cap="none" spc="0" normalizeH="0" baseline="0" noProof="0" dirty="0">
                <a:ln>
                  <a:noFill/>
                </a:ln>
                <a:solidFill>
                  <a:srgbClr val="00B050"/>
                </a:solidFill>
                <a:effectLst/>
                <a:uLnTx/>
                <a:uFillTx/>
                <a:latin typeface="Arial" pitchFamily="-109" charset="0"/>
                <a:ea typeface="ヒラギノ角ゴ Pro W3" pitchFamily="-109" charset="-128"/>
                <a:cs typeface="Arial"/>
              </a:rPr>
              <a:t>system/process</a:t>
            </a:r>
            <a:r>
              <a:rPr kumimoji="0" lang="en-GB" sz="1400" i="0" u="none" strike="noStrike" kern="1200" cap="none" spc="0" normalizeH="0" noProof="0" dirty="0">
                <a:ln>
                  <a:noFill/>
                </a:ln>
                <a:solidFill>
                  <a:srgbClr val="00B050"/>
                </a:solidFill>
                <a:effectLst/>
                <a:uLnTx/>
                <a:uFillTx/>
                <a:latin typeface="Arial" pitchFamily="-109" charset="0"/>
                <a:ea typeface="ヒラギノ角ゴ Pro W3" pitchFamily="-109" charset="-128"/>
                <a:cs typeface="Arial"/>
              </a:rPr>
              <a:t> RCs identified for both “why made” &amp; “why shipped” and multiple PCAs identified: </a:t>
            </a:r>
            <a:r>
              <a:rPr lang="en-GB" sz="1400" i="0" noProof="0" dirty="0">
                <a:solidFill>
                  <a:srgbClr val="00B050"/>
                </a:solidFill>
                <a:latin typeface="Arial" pitchFamily="-109" charset="0"/>
                <a:ea typeface="ヒラギノ角ゴ Pro W3" pitchFamily="-109" charset="-128"/>
                <a:cs typeface="Arial"/>
              </a:rPr>
              <a:t>RFQ process</a:t>
            </a:r>
            <a:r>
              <a:rPr kumimoji="0" lang="en-GB" sz="1400" i="0" u="none" strike="noStrike" kern="1200" cap="none" spc="0" normalizeH="0" noProof="0" dirty="0">
                <a:ln>
                  <a:noFill/>
                </a:ln>
                <a:solidFill>
                  <a:srgbClr val="00B050"/>
                </a:solidFill>
                <a:effectLst/>
                <a:uLnTx/>
                <a:uFillTx/>
                <a:latin typeface="Arial" pitchFamily="-109" charset="0"/>
                <a:ea typeface="ヒラギノ角ゴ Pro W3" pitchFamily="-109" charset="-128"/>
                <a:cs typeface="Arial"/>
              </a:rPr>
              <a:t> updated, samples issued, feedback from HYMH requested.</a:t>
            </a:r>
            <a:endParaRPr kumimoji="0" lang="en-GB" sz="1400" i="0" u="none" strike="noStrike" kern="1200" cap="none" spc="0" normalizeH="0" baseline="0" noProof="0" dirty="0">
              <a:ln>
                <a:noFill/>
              </a:ln>
              <a:solidFill>
                <a:schemeClr val="tx1"/>
              </a:solidFill>
              <a:effectLst/>
              <a:uLnTx/>
              <a:uFillTx/>
              <a:latin typeface="Arial" pitchFamily="-109" charset="0"/>
              <a:ea typeface="ヒラギノ角ゴ Pro W3" pitchFamily="-109" charset="-128"/>
              <a:cs typeface="Arial"/>
            </a:endParaRPr>
          </a:p>
        </p:txBody>
      </p:sp>
      <p:pic>
        <p:nvPicPr>
          <p:cNvPr id="9" name="Picture 2">
            <a:extLst>
              <a:ext uri="{FF2B5EF4-FFF2-40B4-BE49-F238E27FC236}">
                <a16:creationId xmlns:a16="http://schemas.microsoft.com/office/drawing/2014/main" id="{E354906F-476D-743B-6430-7DE3DC396D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2063" y="764572"/>
            <a:ext cx="8100392" cy="4512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3997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70077629-79B5-52B3-BA24-31835A718685}"/>
              </a:ext>
            </a:extLst>
          </p:cNvPr>
          <p:cNvSpPr>
            <a:spLocks noGrp="1"/>
          </p:cNvSpPr>
          <p:nvPr>
            <p:ph type="sldNum" sz="quarter" idx="12"/>
          </p:nvPr>
        </p:nvSpPr>
        <p:spPr>
          <a:xfrm>
            <a:off x="11016063" y="6387845"/>
            <a:ext cx="337736" cy="365125"/>
          </a:xfrm>
        </p:spPr>
        <p:txBody>
          <a:bodyPr/>
          <a:lstStyle/>
          <a:p>
            <a:fld id="{561BFC99-6E59-499C-A4BD-677E562B6E93}" type="slidenum">
              <a:rPr lang="en-US" smtClean="0"/>
              <a:pPr/>
              <a:t>28</a:t>
            </a:fld>
            <a:endParaRPr lang="en-US" dirty="0"/>
          </a:p>
        </p:txBody>
      </p:sp>
      <p:sp>
        <p:nvSpPr>
          <p:cNvPr id="2" name="Title 1">
            <a:extLst>
              <a:ext uri="{FF2B5EF4-FFF2-40B4-BE49-F238E27FC236}">
                <a16:creationId xmlns:a16="http://schemas.microsoft.com/office/drawing/2014/main" id="{7D68EA2E-2F6E-E58C-A588-D8A930F61EC7}"/>
              </a:ext>
            </a:extLst>
          </p:cNvPr>
          <p:cNvSpPr txBox="1">
            <a:spLocks/>
          </p:cNvSpPr>
          <p:nvPr/>
        </p:nvSpPr>
        <p:spPr>
          <a:xfrm>
            <a:off x="2817812" y="181644"/>
            <a:ext cx="6556375" cy="727075"/>
          </a:xfrm>
          <a:prstGeom prst="rect">
            <a:avLst/>
          </a:prstGeom>
        </p:spPr>
        <p:txBody>
          <a:bodyPr vert="horz" lIns="0" tIns="0" rIns="0" bIns="0" rtlCol="0" anchor="b" anchorCtr="0">
            <a:no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defRPr/>
            </a:pPr>
            <a:r>
              <a:rPr lang="en-GB" dirty="0"/>
              <a:t>5</a:t>
            </a:r>
            <a:r>
              <a:rPr lang="en-GB" baseline="30000" dirty="0"/>
              <a:t>th</a:t>
            </a:r>
            <a:r>
              <a:rPr lang="en-GB" dirty="0"/>
              <a:t> Why Checklist</a:t>
            </a:r>
            <a:endParaRPr lang="en-US" altLang="en-US" dirty="0"/>
          </a:p>
        </p:txBody>
      </p:sp>
      <p:sp>
        <p:nvSpPr>
          <p:cNvPr id="3" name="Rectangle 6">
            <a:extLst>
              <a:ext uri="{FF2B5EF4-FFF2-40B4-BE49-F238E27FC236}">
                <a16:creationId xmlns:a16="http://schemas.microsoft.com/office/drawing/2014/main" id="{3FA67E14-8494-CC7F-C091-A7816E62770C}"/>
              </a:ext>
            </a:extLst>
          </p:cNvPr>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br>
              <a:rPr lang="en-GB" altLang="en-US"/>
            </a:br>
            <a:endParaRPr lang="en-GB" altLang="en-US"/>
          </a:p>
          <a:p>
            <a:endParaRPr lang="en-GB" altLang="en-US"/>
          </a:p>
        </p:txBody>
      </p:sp>
      <p:sp>
        <p:nvSpPr>
          <p:cNvPr id="4" name="Rectangle 7">
            <a:extLst>
              <a:ext uri="{FF2B5EF4-FFF2-40B4-BE49-F238E27FC236}">
                <a16:creationId xmlns:a16="http://schemas.microsoft.com/office/drawing/2014/main" id="{33AEE0E1-C043-81CB-4BBA-5EEAE02E70BE}"/>
              </a:ext>
            </a:extLst>
          </p:cNvPr>
          <p:cNvSpPr>
            <a:spLocks noChangeArrowheads="1"/>
          </p:cNvSpPr>
          <p:nvPr/>
        </p:nvSpPr>
        <p:spPr bwMode="auto">
          <a:xfrm>
            <a:off x="0" y="41338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endParaRPr lang="en-US" altLang="en-US"/>
          </a:p>
        </p:txBody>
      </p:sp>
      <p:graphicFrame>
        <p:nvGraphicFramePr>
          <p:cNvPr id="5" name="Table 4">
            <a:extLst>
              <a:ext uri="{FF2B5EF4-FFF2-40B4-BE49-F238E27FC236}">
                <a16:creationId xmlns:a16="http://schemas.microsoft.com/office/drawing/2014/main" id="{5A4A0CDF-306E-98E7-F6CF-53A7B705B06E}"/>
              </a:ext>
            </a:extLst>
          </p:cNvPr>
          <p:cNvGraphicFramePr>
            <a:graphicFrameLocks noGrp="1"/>
          </p:cNvGraphicFramePr>
          <p:nvPr>
            <p:extLst>
              <p:ext uri="{D42A27DB-BD31-4B8C-83A1-F6EECF244321}">
                <p14:modId xmlns:p14="http://schemas.microsoft.com/office/powerpoint/2010/main" val="2039026316"/>
              </p:ext>
            </p:extLst>
          </p:nvPr>
        </p:nvGraphicFramePr>
        <p:xfrm>
          <a:off x="2099555" y="1016731"/>
          <a:ext cx="7992887" cy="4824537"/>
        </p:xfrm>
        <a:graphic>
          <a:graphicData uri="http://schemas.openxmlformats.org/drawingml/2006/table">
            <a:tbl>
              <a:tblPr firstRow="1" bandRow="1">
                <a:tableStyleId>{5C22544A-7EE6-4342-B048-85BDC9FD1C3A}</a:tableStyleId>
              </a:tblPr>
              <a:tblGrid>
                <a:gridCol w="917440">
                  <a:extLst>
                    <a:ext uri="{9D8B030D-6E8A-4147-A177-3AD203B41FA5}">
                      <a16:colId xmlns:a16="http://schemas.microsoft.com/office/drawing/2014/main" val="20000"/>
                    </a:ext>
                  </a:extLst>
                </a:gridCol>
                <a:gridCol w="5476870">
                  <a:extLst>
                    <a:ext uri="{9D8B030D-6E8A-4147-A177-3AD203B41FA5}">
                      <a16:colId xmlns:a16="http://schemas.microsoft.com/office/drawing/2014/main" val="20001"/>
                    </a:ext>
                  </a:extLst>
                </a:gridCol>
                <a:gridCol w="1598577">
                  <a:extLst>
                    <a:ext uri="{9D8B030D-6E8A-4147-A177-3AD203B41FA5}">
                      <a16:colId xmlns:a16="http://schemas.microsoft.com/office/drawing/2014/main" val="20002"/>
                    </a:ext>
                  </a:extLst>
                </a:gridCol>
              </a:tblGrid>
              <a:tr h="389592">
                <a:tc>
                  <a:txBody>
                    <a:bodyPr/>
                    <a:lstStyle/>
                    <a:p>
                      <a:r>
                        <a:rPr lang="en-GB" sz="1200" dirty="0"/>
                        <a:t>No.</a:t>
                      </a:r>
                    </a:p>
                  </a:txBody>
                  <a:tcPr/>
                </a:tc>
                <a:tc>
                  <a:txBody>
                    <a:bodyPr/>
                    <a:lstStyle/>
                    <a:p>
                      <a:r>
                        <a:rPr lang="en-GB" sz="1200" dirty="0"/>
                        <a:t>Step</a:t>
                      </a:r>
                    </a:p>
                  </a:txBody>
                  <a:tcPr/>
                </a:tc>
                <a:tc>
                  <a:txBody>
                    <a:bodyPr/>
                    <a:lstStyle/>
                    <a:p>
                      <a:r>
                        <a:rPr lang="en-GB" sz="1200" dirty="0"/>
                        <a:t>Completed</a:t>
                      </a:r>
                      <a:r>
                        <a:rPr lang="en-GB" sz="1600" dirty="0"/>
                        <a:t>  </a:t>
                      </a:r>
                    </a:p>
                  </a:txBody>
                  <a:tcPr/>
                </a:tc>
                <a:extLst>
                  <a:ext uri="{0D108BD9-81ED-4DB2-BD59-A6C34878D82A}">
                    <a16:rowId xmlns:a16="http://schemas.microsoft.com/office/drawing/2014/main" val="10000"/>
                  </a:ext>
                </a:extLst>
              </a:tr>
              <a:tr h="480319">
                <a:tc>
                  <a:txBody>
                    <a:bodyPr/>
                    <a:lstStyle/>
                    <a:p>
                      <a:r>
                        <a:rPr lang="en-GB" sz="1200" dirty="0"/>
                        <a:t>1</a:t>
                      </a:r>
                    </a:p>
                  </a:txBody>
                  <a:tcPr/>
                </a:tc>
                <a:tc>
                  <a:txBody>
                    <a:bodyPr/>
                    <a:lstStyle/>
                    <a:p>
                      <a:r>
                        <a:rPr lang="en-GB" sz="1200" b="1" dirty="0"/>
                        <a:t>Form the Cross-functional Team </a:t>
                      </a:r>
                      <a:r>
                        <a:rPr lang="en-GB" sz="1200" dirty="0"/>
                        <a:t>with members familiar with the process and products. </a:t>
                      </a:r>
                    </a:p>
                  </a:txBody>
                  <a:tcPr/>
                </a:tc>
                <a:tc>
                  <a:txBody>
                    <a:bodyPr/>
                    <a:lstStyle/>
                    <a:p>
                      <a:endParaRPr lang="en-GB" sz="1600"/>
                    </a:p>
                  </a:txBody>
                  <a:tcPr/>
                </a:tc>
                <a:extLst>
                  <a:ext uri="{0D108BD9-81ED-4DB2-BD59-A6C34878D82A}">
                    <a16:rowId xmlns:a16="http://schemas.microsoft.com/office/drawing/2014/main" val="10001"/>
                  </a:ext>
                </a:extLst>
              </a:tr>
              <a:tr h="389592">
                <a:tc>
                  <a:txBody>
                    <a:bodyPr/>
                    <a:lstStyle/>
                    <a:p>
                      <a:r>
                        <a:rPr lang="en-GB" sz="1200" dirty="0"/>
                        <a:t>2</a:t>
                      </a:r>
                    </a:p>
                  </a:txBody>
                  <a:tcPr/>
                </a:tc>
                <a:tc>
                  <a:txBody>
                    <a:bodyPr/>
                    <a:lstStyle/>
                    <a:p>
                      <a:r>
                        <a:rPr lang="en-GB" sz="1200" b="1" dirty="0"/>
                        <a:t>Define the Problem &amp; scope </a:t>
                      </a:r>
                      <a:r>
                        <a:rPr lang="en-GB" sz="1200" dirty="0"/>
                        <a:t>- a clear concise definition based on data.</a:t>
                      </a:r>
                    </a:p>
                  </a:txBody>
                  <a:tcPr/>
                </a:tc>
                <a:tc>
                  <a:txBody>
                    <a:bodyPr/>
                    <a:lstStyle/>
                    <a:p>
                      <a:endParaRPr lang="en-GB" sz="1600" dirty="0"/>
                    </a:p>
                  </a:txBody>
                  <a:tcPr/>
                </a:tc>
                <a:extLst>
                  <a:ext uri="{0D108BD9-81ED-4DB2-BD59-A6C34878D82A}">
                    <a16:rowId xmlns:a16="http://schemas.microsoft.com/office/drawing/2014/main" val="10002"/>
                  </a:ext>
                </a:extLst>
              </a:tr>
              <a:tr h="1440957">
                <a:tc>
                  <a:txBody>
                    <a:bodyPr/>
                    <a:lstStyle/>
                    <a:p>
                      <a:r>
                        <a:rPr lang="en-GB" sz="1200" dirty="0"/>
                        <a:t>3</a:t>
                      </a:r>
                    </a:p>
                  </a:txBody>
                  <a:tcPr/>
                </a:tc>
                <a:tc>
                  <a:txBody>
                    <a:bodyPr/>
                    <a:lstStyle/>
                    <a:p>
                      <a:pPr marL="285750" indent="-285750">
                        <a:buFont typeface="Arial" panose="020B0604020202020204" pitchFamily="34" charset="0"/>
                        <a:buChar char="•"/>
                      </a:pPr>
                      <a:r>
                        <a:rPr lang="en-US" sz="1200" b="1" kern="1200" dirty="0">
                          <a:solidFill>
                            <a:schemeClr val="tx1"/>
                          </a:solidFill>
                          <a:effectLst/>
                          <a:latin typeface="+mn-lt"/>
                          <a:ea typeface="+mn-ea"/>
                          <a:cs typeface="+mn-cs"/>
                        </a:rPr>
                        <a:t>The </a:t>
                      </a:r>
                      <a:r>
                        <a:rPr lang="en-US" sz="1200" b="1" kern="1200" dirty="0">
                          <a:solidFill>
                            <a:schemeClr val="dk1"/>
                          </a:solidFill>
                          <a:effectLst/>
                          <a:latin typeface="+mn-lt"/>
                          <a:ea typeface="+mn-ea"/>
                          <a:cs typeface="+mn-cs"/>
                        </a:rPr>
                        <a:t>5th Why tool </a:t>
                      </a:r>
                      <a:r>
                        <a:rPr lang="en-US" sz="1200" b="1" u="sng" kern="1200" dirty="0">
                          <a:solidFill>
                            <a:schemeClr val="dk1"/>
                          </a:solidFill>
                          <a:effectLst/>
                          <a:latin typeface="+mn-lt"/>
                          <a:ea typeface="+mn-ea"/>
                          <a:cs typeface="+mn-cs"/>
                        </a:rPr>
                        <a:t>mus</a:t>
                      </a:r>
                      <a:r>
                        <a:rPr lang="en-US" sz="1200" b="1" kern="1200" dirty="0">
                          <a:solidFill>
                            <a:schemeClr val="dk1"/>
                          </a:solidFill>
                          <a:effectLst/>
                          <a:latin typeface="+mn-lt"/>
                          <a:ea typeface="+mn-ea"/>
                          <a:cs typeface="+mn-cs"/>
                        </a:rPr>
                        <a:t>t be the live Root Cause</a:t>
                      </a:r>
                      <a:r>
                        <a:rPr lang="en-US" sz="1200" b="1" kern="1200" baseline="0" dirty="0">
                          <a:solidFill>
                            <a:schemeClr val="dk1"/>
                          </a:solidFill>
                          <a:effectLst/>
                          <a:latin typeface="+mn-lt"/>
                          <a:ea typeface="+mn-ea"/>
                          <a:cs typeface="+mn-cs"/>
                        </a:rPr>
                        <a:t> </a:t>
                      </a:r>
                      <a:r>
                        <a:rPr lang="en-US" sz="1200" b="1" kern="1200" dirty="0">
                          <a:solidFill>
                            <a:schemeClr val="dk1"/>
                          </a:solidFill>
                          <a:effectLst/>
                          <a:latin typeface="+mn-lt"/>
                          <a:ea typeface="+mn-ea"/>
                          <a:cs typeface="+mn-cs"/>
                        </a:rPr>
                        <a:t>investigation tool. </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t>Aim</a:t>
                      </a:r>
                      <a:r>
                        <a:rPr lang="en-GB" sz="1200" b="1" baseline="0" dirty="0"/>
                        <a:t> to get to the Systemic Root Causes, the actual </a:t>
                      </a:r>
                      <a:r>
                        <a:rPr lang="en-US" sz="1200" b="1" kern="1200" dirty="0">
                          <a:solidFill>
                            <a:schemeClr val="dk1"/>
                          </a:solidFill>
                          <a:effectLst/>
                          <a:latin typeface="+mn-lt"/>
                          <a:ea typeface="+mn-ea"/>
                          <a:cs typeface="+mn-cs"/>
                        </a:rPr>
                        <a:t>Quality/Business process issues</a:t>
                      </a:r>
                      <a:r>
                        <a:rPr lang="en-US" sz="1200" kern="1200" dirty="0">
                          <a:solidFill>
                            <a:schemeClr val="dk1"/>
                          </a:solidFill>
                          <a:effectLst/>
                          <a:latin typeface="+mn-lt"/>
                          <a:ea typeface="+mn-ea"/>
                          <a:cs typeface="+mn-cs"/>
                        </a:rPr>
                        <a:t> </a:t>
                      </a:r>
                      <a:r>
                        <a:rPr lang="en-GB" sz="1200" b="1" baseline="0" dirty="0"/>
                        <a:t>for “Why Made” and “Why Shipped” by the 5th Why.</a:t>
                      </a:r>
                      <a:r>
                        <a:rPr lang="en-GB" sz="1200" baseline="0" dirty="0"/>
                        <a:t> (Refer </a:t>
                      </a:r>
                      <a:r>
                        <a:rPr lang="en-GB" sz="1200" baseline="0" dirty="0">
                          <a:solidFill>
                            <a:schemeClr val="tx1"/>
                          </a:solidFill>
                        </a:rPr>
                        <a:t>to </a:t>
                      </a:r>
                      <a:r>
                        <a:rPr lang="en-US" sz="1200" dirty="0">
                          <a:solidFill>
                            <a:schemeClr val="tx1"/>
                          </a:solidFill>
                        </a:rPr>
                        <a:t>9 Ways To Define, Improve &amp; Control Quality on next slide). </a:t>
                      </a:r>
                    </a:p>
                    <a:p>
                      <a:pPr marL="285750" indent="-285750">
                        <a:buFont typeface="Arial" panose="020B0604020202020204" pitchFamily="34" charset="0"/>
                        <a:buChar char="•"/>
                      </a:pPr>
                      <a:r>
                        <a:rPr lang="en-US" sz="1200" b="1" kern="1200" dirty="0">
                          <a:solidFill>
                            <a:schemeClr val="dk1"/>
                          </a:solidFill>
                          <a:effectLst/>
                          <a:latin typeface="+mn-lt"/>
                          <a:ea typeface="+mn-ea"/>
                          <a:cs typeface="+mn-cs"/>
                        </a:rPr>
                        <a:t>It is </a:t>
                      </a:r>
                      <a:r>
                        <a:rPr lang="en-US" sz="1200" b="1" u="sng" kern="1200" dirty="0">
                          <a:solidFill>
                            <a:schemeClr val="dk1"/>
                          </a:solidFill>
                          <a:effectLst/>
                          <a:latin typeface="+mn-lt"/>
                          <a:ea typeface="+mn-ea"/>
                          <a:cs typeface="+mn-cs"/>
                        </a:rPr>
                        <a:t>not</a:t>
                      </a:r>
                      <a:r>
                        <a:rPr lang="en-US" sz="1200" b="1" kern="1200" dirty="0">
                          <a:solidFill>
                            <a:schemeClr val="dk1"/>
                          </a:solidFill>
                          <a:effectLst/>
                          <a:latin typeface="+mn-lt"/>
                          <a:ea typeface="+mn-ea"/>
                          <a:cs typeface="+mn-cs"/>
                        </a:rPr>
                        <a:t> acceptable to complete a 5th Why late in the process only as part of an administration process to update documents.</a:t>
                      </a:r>
                      <a:endParaRPr lang="en-GB" sz="1200" b="1" dirty="0">
                        <a:solidFill>
                          <a:schemeClr val="tx1"/>
                        </a:solidFill>
                      </a:endParaRPr>
                    </a:p>
                  </a:txBody>
                  <a:tcPr/>
                </a:tc>
                <a:tc>
                  <a:txBody>
                    <a:bodyPr/>
                    <a:lstStyle/>
                    <a:p>
                      <a:endParaRPr lang="en-GB" sz="1600" dirty="0"/>
                    </a:p>
                  </a:txBody>
                  <a:tcPr/>
                </a:tc>
                <a:extLst>
                  <a:ext uri="{0D108BD9-81ED-4DB2-BD59-A6C34878D82A}">
                    <a16:rowId xmlns:a16="http://schemas.microsoft.com/office/drawing/2014/main" val="10003"/>
                  </a:ext>
                </a:extLst>
              </a:tr>
              <a:tr h="389592">
                <a:tc>
                  <a:txBody>
                    <a:bodyPr/>
                    <a:lstStyle/>
                    <a:p>
                      <a:r>
                        <a:rPr lang="en-GB" sz="1200" dirty="0"/>
                        <a:t>4</a:t>
                      </a:r>
                    </a:p>
                  </a:txBody>
                  <a:tcPr/>
                </a:tc>
                <a:tc>
                  <a:txBody>
                    <a:bodyPr/>
                    <a:lstStyle/>
                    <a:p>
                      <a:r>
                        <a:rPr lang="en-GB" sz="1200" b="1" dirty="0"/>
                        <a:t>Ask “Why Made?”</a:t>
                      </a:r>
                    </a:p>
                  </a:txBody>
                  <a:tcPr/>
                </a:tc>
                <a:tc>
                  <a:txBody>
                    <a:bodyPr/>
                    <a:lstStyle/>
                    <a:p>
                      <a:endParaRPr lang="en-GB" sz="1600" dirty="0"/>
                    </a:p>
                  </a:txBody>
                  <a:tcPr/>
                </a:tc>
                <a:extLst>
                  <a:ext uri="{0D108BD9-81ED-4DB2-BD59-A6C34878D82A}">
                    <a16:rowId xmlns:a16="http://schemas.microsoft.com/office/drawing/2014/main" val="10004"/>
                  </a:ext>
                </a:extLst>
              </a:tr>
              <a:tr h="389592">
                <a:tc>
                  <a:txBody>
                    <a:bodyPr/>
                    <a:lstStyle/>
                    <a:p>
                      <a:r>
                        <a:rPr lang="en-GB" sz="1200" dirty="0"/>
                        <a:t>5</a:t>
                      </a:r>
                    </a:p>
                  </a:txBody>
                  <a:tcPr/>
                </a:tc>
                <a:tc>
                  <a:txBody>
                    <a:bodyPr/>
                    <a:lstStyle/>
                    <a:p>
                      <a:r>
                        <a:rPr lang="en-GB" sz="1200" b="1" dirty="0"/>
                        <a:t>Ask “Why Shipped/Not Found?”</a:t>
                      </a:r>
                    </a:p>
                  </a:txBody>
                  <a:tcPr/>
                </a:tc>
                <a:tc>
                  <a:txBody>
                    <a:bodyPr/>
                    <a:lstStyle/>
                    <a:p>
                      <a:endParaRPr lang="en-GB" sz="1600" dirty="0"/>
                    </a:p>
                  </a:txBody>
                  <a:tcPr/>
                </a:tc>
                <a:extLst>
                  <a:ext uri="{0D108BD9-81ED-4DB2-BD59-A6C34878D82A}">
                    <a16:rowId xmlns:a16="http://schemas.microsoft.com/office/drawing/2014/main" val="10005"/>
                  </a:ext>
                </a:extLst>
              </a:tr>
              <a:tr h="480319">
                <a:tc>
                  <a:txBody>
                    <a:bodyPr/>
                    <a:lstStyle/>
                    <a:p>
                      <a:r>
                        <a:rPr lang="en-GB" sz="1200" dirty="0"/>
                        <a:t>6</a:t>
                      </a:r>
                    </a:p>
                  </a:txBody>
                  <a:tcPr/>
                </a:tc>
                <a:tc>
                  <a:txBody>
                    <a:bodyPr/>
                    <a:lstStyle/>
                    <a:p>
                      <a:r>
                        <a:rPr lang="en-GB" sz="1200" b="1" dirty="0"/>
                        <a:t>Check</a:t>
                      </a:r>
                      <a:r>
                        <a:rPr lang="en-GB" sz="1200" b="1" baseline="0" dirty="0"/>
                        <a:t> that the “Whys” follow a logical path</a:t>
                      </a:r>
                      <a:r>
                        <a:rPr lang="en-GB" sz="1200" b="0" baseline="0" dirty="0"/>
                        <a:t>. In reverse order they should lead back to the problem definition.</a:t>
                      </a:r>
                      <a:endParaRPr lang="en-GB" sz="1200" b="0" dirty="0"/>
                    </a:p>
                  </a:txBody>
                  <a:tcPr/>
                </a:tc>
                <a:tc>
                  <a:txBody>
                    <a:bodyPr/>
                    <a:lstStyle/>
                    <a:p>
                      <a:endParaRPr lang="en-GB" sz="1600" dirty="0"/>
                    </a:p>
                  </a:txBody>
                  <a:tcPr/>
                </a:tc>
                <a:extLst>
                  <a:ext uri="{0D108BD9-81ED-4DB2-BD59-A6C34878D82A}">
                    <a16:rowId xmlns:a16="http://schemas.microsoft.com/office/drawing/2014/main" val="10006"/>
                  </a:ext>
                </a:extLst>
              </a:tr>
              <a:tr h="864574">
                <a:tc>
                  <a:txBody>
                    <a:bodyPr/>
                    <a:lstStyle/>
                    <a:p>
                      <a:r>
                        <a:rPr lang="en-GB" sz="1200" dirty="0"/>
                        <a:t>7</a:t>
                      </a:r>
                    </a:p>
                  </a:txBody>
                  <a:tcPr/>
                </a:tc>
                <a:tc>
                  <a:txBody>
                    <a:bodyPr/>
                    <a:lstStyle/>
                    <a:p>
                      <a:r>
                        <a:rPr lang="en-GB" sz="1200" b="1" dirty="0"/>
                        <a:t>Develop and Implement a list of multiple </a:t>
                      </a:r>
                      <a:r>
                        <a:rPr lang="en-GB" sz="1200" b="1" u="sng" dirty="0"/>
                        <a:t>P</a:t>
                      </a:r>
                      <a:r>
                        <a:rPr lang="en-GB" sz="1200" b="1" dirty="0"/>
                        <a:t>ermanent </a:t>
                      </a:r>
                      <a:r>
                        <a:rPr lang="en-GB" sz="1200" b="1" u="sng" dirty="0"/>
                        <a:t>C</a:t>
                      </a:r>
                      <a:r>
                        <a:rPr lang="en-GB" sz="1200" b="1" dirty="0"/>
                        <a:t>orrective </a:t>
                      </a:r>
                      <a:r>
                        <a:rPr lang="en-GB" sz="1200" b="1" u="sng" dirty="0"/>
                        <a:t>A</a:t>
                      </a:r>
                      <a:r>
                        <a:rPr lang="en-GB" sz="1200" b="1" dirty="0"/>
                        <a:t>ctions </a:t>
                      </a:r>
                      <a:r>
                        <a:rPr lang="en-GB" sz="1200" b="1" baseline="0" dirty="0"/>
                        <a:t>for “Why Made” and “Why Shipped” with owners and due dates.</a:t>
                      </a:r>
                      <a:r>
                        <a:rPr lang="en-GB" sz="1200" b="1" kern="1200" baseline="0" dirty="0">
                          <a:solidFill>
                            <a:schemeClr val="dk1"/>
                          </a:solidFill>
                          <a:latin typeface="+mn-lt"/>
                          <a:ea typeface="+mn-ea"/>
                          <a:cs typeface="+mn-cs"/>
                        </a:rPr>
                        <a:t> </a:t>
                      </a:r>
                      <a:r>
                        <a:rPr lang="en-US" sz="1200" b="0" kern="1200" baseline="0" dirty="0">
                          <a:solidFill>
                            <a:schemeClr val="dk1"/>
                          </a:solidFill>
                          <a:latin typeface="+mn-lt"/>
                          <a:ea typeface="+mn-ea"/>
                          <a:cs typeface="+mn-cs"/>
                        </a:rPr>
                        <a:t>For example, the PCAs against the 2nd or 3rd why will likely be different that the PCAs to address the 4th and 5th why.</a:t>
                      </a:r>
                      <a:endParaRPr lang="en-GB" sz="1200" b="0" kern="1200" baseline="0" dirty="0">
                        <a:solidFill>
                          <a:schemeClr val="dk1"/>
                        </a:solidFill>
                        <a:latin typeface="+mn-lt"/>
                        <a:ea typeface="+mn-ea"/>
                        <a:cs typeface="+mn-cs"/>
                      </a:endParaRPr>
                    </a:p>
                  </a:txBody>
                  <a:tcPr/>
                </a:tc>
                <a:tc>
                  <a:txBody>
                    <a:bodyPr/>
                    <a:lstStyle/>
                    <a:p>
                      <a:endParaRPr lang="en-GB" sz="1600" dirty="0"/>
                    </a:p>
                  </a:txBody>
                  <a:tcPr/>
                </a:tc>
                <a:extLst>
                  <a:ext uri="{0D108BD9-81ED-4DB2-BD59-A6C34878D82A}">
                    <a16:rowId xmlns:a16="http://schemas.microsoft.com/office/drawing/2014/main" val="10007"/>
                  </a:ext>
                </a:extLst>
              </a:tr>
            </a:tbl>
          </a:graphicData>
        </a:graphic>
      </p:graphicFrame>
      <p:pic>
        <p:nvPicPr>
          <p:cNvPr id="7" name="Picture 2" descr="C:\Users\ecmbrenn\AppData\Local\Microsoft\Windows\Temporary Internet Files\Content.IE5\W8JHT78H\lgi01a201403140200[1].jpg">
            <a:extLst>
              <a:ext uri="{FF2B5EF4-FFF2-40B4-BE49-F238E27FC236}">
                <a16:creationId xmlns:a16="http://schemas.microsoft.com/office/drawing/2014/main" id="{BC35DC28-6A6B-2767-4EEA-55D53294697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8800" y="1033509"/>
            <a:ext cx="331304" cy="331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092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70077629-79B5-52B3-BA24-31835A718685}"/>
              </a:ext>
            </a:extLst>
          </p:cNvPr>
          <p:cNvSpPr>
            <a:spLocks noGrp="1"/>
          </p:cNvSpPr>
          <p:nvPr>
            <p:ph type="sldNum" sz="quarter" idx="12"/>
          </p:nvPr>
        </p:nvSpPr>
        <p:spPr>
          <a:xfrm>
            <a:off x="11016063" y="6387845"/>
            <a:ext cx="337736" cy="365125"/>
          </a:xfrm>
        </p:spPr>
        <p:txBody>
          <a:bodyPr/>
          <a:lstStyle/>
          <a:p>
            <a:fld id="{561BFC99-6E59-499C-A4BD-677E562B6E93}" type="slidenum">
              <a:rPr lang="en-US" smtClean="0"/>
              <a:pPr/>
              <a:t>29</a:t>
            </a:fld>
            <a:endParaRPr lang="en-US" dirty="0"/>
          </a:p>
        </p:txBody>
      </p:sp>
      <p:sp>
        <p:nvSpPr>
          <p:cNvPr id="6" name="Date Placeholder 5">
            <a:extLst>
              <a:ext uri="{FF2B5EF4-FFF2-40B4-BE49-F238E27FC236}">
                <a16:creationId xmlns:a16="http://schemas.microsoft.com/office/drawing/2014/main" id="{B0552D8D-BB07-990D-CE2C-3D5174732D4B}"/>
              </a:ext>
            </a:extLst>
          </p:cNvPr>
          <p:cNvSpPr>
            <a:spLocks noGrp="1"/>
          </p:cNvSpPr>
          <p:nvPr>
            <p:ph type="dt" sz="half" idx="4294967295"/>
          </p:nvPr>
        </p:nvSpPr>
        <p:spPr>
          <a:xfrm>
            <a:off x="9448800" y="6388100"/>
            <a:ext cx="2743200" cy="365125"/>
          </a:xfrm>
          <a:prstGeom prst="rect">
            <a:avLst/>
          </a:prstGeom>
        </p:spPr>
        <p:txBody>
          <a:bodyPr/>
          <a:lstStyle/>
          <a:p>
            <a:fld id="{53972399-1081-A54F-8177-7C81F7EFF9EC}" type="datetime1">
              <a:rPr lang="en-US" smtClean="0"/>
              <a:t>9/8/2025</a:t>
            </a:fld>
            <a:endParaRPr lang="en-US" dirty="0"/>
          </a:p>
        </p:txBody>
      </p:sp>
      <p:sp>
        <p:nvSpPr>
          <p:cNvPr id="2" name="Title 1">
            <a:extLst>
              <a:ext uri="{FF2B5EF4-FFF2-40B4-BE49-F238E27FC236}">
                <a16:creationId xmlns:a16="http://schemas.microsoft.com/office/drawing/2014/main" id="{2724CB5B-152D-8EF4-AAE9-F44A21060BFE}"/>
              </a:ext>
            </a:extLst>
          </p:cNvPr>
          <p:cNvSpPr txBox="1">
            <a:spLocks/>
          </p:cNvSpPr>
          <p:nvPr/>
        </p:nvSpPr>
        <p:spPr>
          <a:xfrm>
            <a:off x="177567" y="51512"/>
            <a:ext cx="11836866" cy="727075"/>
          </a:xfrm>
          <a:prstGeom prst="rect">
            <a:avLst/>
          </a:prstGeom>
        </p:spPr>
        <p:txBody>
          <a:bodyPr vert="horz" lIns="0" tIns="0" rIns="0" bIns="0" rtlCol="0" anchor="b" anchorCtr="0">
            <a:no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defRPr/>
            </a:pPr>
            <a:r>
              <a:rPr lang="en-US" sz="4800" dirty="0"/>
              <a:t>9 Ways To Define, Improve &amp; Control Quality</a:t>
            </a:r>
            <a:endParaRPr lang="en-US" altLang="en-US" sz="4800" dirty="0"/>
          </a:p>
        </p:txBody>
      </p:sp>
      <p:sp>
        <p:nvSpPr>
          <p:cNvPr id="3" name="Rectangle 6">
            <a:extLst>
              <a:ext uri="{FF2B5EF4-FFF2-40B4-BE49-F238E27FC236}">
                <a16:creationId xmlns:a16="http://schemas.microsoft.com/office/drawing/2014/main" id="{89895344-69C0-A524-1B00-F6FAD338D114}"/>
              </a:ext>
            </a:extLst>
          </p:cNvPr>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br>
              <a:rPr lang="en-GB" altLang="en-US"/>
            </a:br>
            <a:endParaRPr lang="en-GB" altLang="en-US"/>
          </a:p>
          <a:p>
            <a:endParaRPr lang="en-GB" altLang="en-US"/>
          </a:p>
        </p:txBody>
      </p:sp>
      <p:sp>
        <p:nvSpPr>
          <p:cNvPr id="4" name="Rectangle 7">
            <a:extLst>
              <a:ext uri="{FF2B5EF4-FFF2-40B4-BE49-F238E27FC236}">
                <a16:creationId xmlns:a16="http://schemas.microsoft.com/office/drawing/2014/main" id="{02AD3328-7F14-58CE-88D7-CA478EE93470}"/>
              </a:ext>
            </a:extLst>
          </p:cNvPr>
          <p:cNvSpPr>
            <a:spLocks noChangeArrowheads="1"/>
          </p:cNvSpPr>
          <p:nvPr/>
        </p:nvSpPr>
        <p:spPr bwMode="auto">
          <a:xfrm>
            <a:off x="0" y="41338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endParaRPr lang="en-US" altLang="en-US"/>
          </a:p>
        </p:txBody>
      </p:sp>
      <p:sp>
        <p:nvSpPr>
          <p:cNvPr id="5" name="Text Placeholder 1">
            <a:extLst>
              <a:ext uri="{FF2B5EF4-FFF2-40B4-BE49-F238E27FC236}">
                <a16:creationId xmlns:a16="http://schemas.microsoft.com/office/drawing/2014/main" id="{6D1ECE46-E4E5-EB77-9554-AA680B20FCF0}"/>
              </a:ext>
            </a:extLst>
          </p:cNvPr>
          <p:cNvSpPr txBox="1">
            <a:spLocks/>
          </p:cNvSpPr>
          <p:nvPr/>
        </p:nvSpPr>
        <p:spPr>
          <a:xfrm>
            <a:off x="1675518" y="1184275"/>
            <a:ext cx="8840963" cy="3215085"/>
          </a:xfrm>
          <a:prstGeom prst="rect">
            <a:avLst/>
          </a:prstGeom>
        </p:spPr>
        <p:txBody>
          <a:bodyPr>
            <a:normAutofit/>
          </a:bodyPr>
          <a:lstStyle>
            <a:lvl1pPr marL="265113" indent="-265113" algn="l" defTabSz="457200" rtl="0" eaLnBrk="0" fontAlgn="base" hangingPunct="0">
              <a:spcBef>
                <a:spcPct val="20000"/>
              </a:spcBef>
              <a:spcAft>
                <a:spcPct val="0"/>
              </a:spcAft>
              <a:buSzPct val="100000"/>
              <a:buBlip>
                <a:blip r:embed="rId2"/>
              </a:buBlip>
              <a:defRPr kern="1200">
                <a:solidFill>
                  <a:srgbClr val="262626"/>
                </a:solidFill>
                <a:latin typeface="Arial"/>
                <a:ea typeface="ヒラギノ角ゴ Pro W3" pitchFamily="-109" charset="-128"/>
                <a:cs typeface="Arial"/>
              </a:defRPr>
            </a:lvl1pPr>
            <a:lvl2pPr marL="742950" indent="-285750" algn="l" defTabSz="457200" rtl="0" eaLnBrk="0" fontAlgn="base" hangingPunct="0">
              <a:spcBef>
                <a:spcPct val="20000"/>
              </a:spcBef>
              <a:spcAft>
                <a:spcPct val="0"/>
              </a:spcAft>
              <a:buSzPct val="100000"/>
              <a:buBlip>
                <a:blip r:embed="rId2"/>
              </a:buBlip>
              <a:defRPr sz="1400" kern="1200">
                <a:solidFill>
                  <a:srgbClr val="262626"/>
                </a:solidFill>
                <a:latin typeface="Arial"/>
                <a:ea typeface="ヒラギノ角ゴ Pro W3" pitchFamily="-109" charset="-128"/>
                <a:cs typeface="Arial"/>
              </a:defRPr>
            </a:lvl2pPr>
            <a:lvl3pPr marL="1143000" indent="-228600" algn="l" defTabSz="457200" rtl="0" eaLnBrk="0" fontAlgn="base" hangingPunct="0">
              <a:spcBef>
                <a:spcPct val="20000"/>
              </a:spcBef>
              <a:spcAft>
                <a:spcPct val="0"/>
              </a:spcAft>
              <a:buFont typeface="Arial" pitchFamily="34" charset="0"/>
              <a:buChar char="•"/>
              <a:defRPr sz="2400" kern="1200">
                <a:solidFill>
                  <a:srgbClr val="404040"/>
                </a:solidFill>
                <a:latin typeface="Arial"/>
                <a:ea typeface="ヒラギノ角ゴ Pro W3" pitchFamily="-109" charset="-128"/>
                <a:cs typeface="Arial"/>
              </a:defRPr>
            </a:lvl3pPr>
            <a:lvl4pPr marL="1600200" indent="-228600" algn="l" defTabSz="457200" rtl="0" eaLnBrk="0" fontAlgn="base" hangingPunct="0">
              <a:spcBef>
                <a:spcPct val="20000"/>
              </a:spcBef>
              <a:spcAft>
                <a:spcPct val="0"/>
              </a:spcAft>
              <a:buFont typeface="Arial" pitchFamily="34" charset="0"/>
              <a:buChar char="–"/>
              <a:defRPr sz="2000" kern="1200">
                <a:solidFill>
                  <a:srgbClr val="404040"/>
                </a:solidFill>
                <a:latin typeface="Arial"/>
                <a:ea typeface="ヒラギノ角ゴ Pro W3" pitchFamily="-109" charset="-128"/>
                <a:cs typeface="Arial"/>
              </a:defRPr>
            </a:lvl4pPr>
            <a:lvl5pPr marL="2057400" indent="-228600" algn="l" defTabSz="457200" rtl="0" eaLnBrk="0" fontAlgn="base" hangingPunct="0">
              <a:spcBef>
                <a:spcPct val="20000"/>
              </a:spcBef>
              <a:spcAft>
                <a:spcPct val="0"/>
              </a:spcAft>
              <a:buFont typeface="Arial" pitchFamily="34" charset="0"/>
              <a:buChar char="»"/>
              <a:defRPr sz="2000" kern="1200">
                <a:solidFill>
                  <a:srgbClr val="404040"/>
                </a:solidFill>
                <a:latin typeface="Arial"/>
                <a:ea typeface="ヒラギノ角ゴ Pro W3" pitchFamily="-109"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Clr>
                <a:srgbClr val="FF9900"/>
              </a:buClr>
              <a:buFont typeface="+mj-lt"/>
              <a:buAutoNum type="arabicPeriod"/>
            </a:pPr>
            <a:r>
              <a:rPr lang="en-US" b="0" i="0" dirty="0"/>
              <a:t>Know your  customers’ expectations - CTQs (Critical to Quality Characteristics)</a:t>
            </a:r>
          </a:p>
          <a:p>
            <a:pPr marL="514350" indent="-514350">
              <a:buClr>
                <a:srgbClr val="FF9900"/>
              </a:buClr>
              <a:buFont typeface="+mj-lt"/>
              <a:buAutoNum type="arabicPeriod"/>
            </a:pPr>
            <a:r>
              <a:rPr lang="en-US" b="0" i="0" dirty="0"/>
              <a:t>Have a defined and documented production process </a:t>
            </a:r>
          </a:p>
          <a:p>
            <a:pPr marL="514350" indent="-514350">
              <a:buClr>
                <a:srgbClr val="FF9900"/>
              </a:buClr>
              <a:buFont typeface="+mj-lt"/>
              <a:buAutoNum type="arabicPeriod"/>
            </a:pPr>
            <a:r>
              <a:rPr lang="en-US" b="0" i="0" dirty="0"/>
              <a:t>Follow 5S Principles</a:t>
            </a:r>
          </a:p>
          <a:p>
            <a:pPr marL="514350" indent="-514350">
              <a:buClr>
                <a:srgbClr val="FF9900"/>
              </a:buClr>
              <a:buFont typeface="+mj-lt"/>
              <a:buAutoNum type="arabicPeriod"/>
            </a:pPr>
            <a:r>
              <a:rPr lang="en-US" b="0" i="0" dirty="0"/>
              <a:t>Employ a formal training system</a:t>
            </a:r>
          </a:p>
          <a:p>
            <a:pPr marL="514350" indent="-514350">
              <a:buClr>
                <a:srgbClr val="FF9900"/>
              </a:buClr>
              <a:buFont typeface="+mj-lt"/>
              <a:buAutoNum type="arabicPeriod"/>
            </a:pPr>
            <a:r>
              <a:rPr lang="en-US" b="0" i="0" dirty="0"/>
              <a:t>Involve the people on the shop floor</a:t>
            </a:r>
          </a:p>
          <a:p>
            <a:pPr marL="514350" indent="-514350">
              <a:buClr>
                <a:srgbClr val="FF9900"/>
              </a:buClr>
              <a:buFont typeface="+mj-lt"/>
              <a:buAutoNum type="arabicPeriod"/>
            </a:pPr>
            <a:r>
              <a:rPr lang="en-US" b="0" i="0" dirty="0"/>
              <a:t>Audit the production process constantly</a:t>
            </a:r>
          </a:p>
          <a:p>
            <a:pPr marL="514350" indent="-514350">
              <a:buClr>
                <a:srgbClr val="FF9900"/>
              </a:buClr>
              <a:buFont typeface="+mj-lt"/>
              <a:buAutoNum type="arabicPeriod"/>
            </a:pPr>
            <a:r>
              <a:rPr lang="en-US" b="0" i="0" dirty="0"/>
              <a:t>Manage supplied parts and control supplier performance</a:t>
            </a:r>
          </a:p>
          <a:p>
            <a:pPr marL="514350" indent="-514350">
              <a:buClr>
                <a:srgbClr val="FF9900"/>
              </a:buClr>
              <a:buFont typeface="+mj-lt"/>
              <a:buAutoNum type="arabicPeriod"/>
            </a:pPr>
            <a:r>
              <a:rPr lang="en-US" b="0" i="0" dirty="0"/>
              <a:t>Measure/monitor key quality performance indicators</a:t>
            </a:r>
          </a:p>
          <a:p>
            <a:pPr marL="514350" indent="-514350">
              <a:buClr>
                <a:srgbClr val="FF9900"/>
              </a:buClr>
              <a:buFont typeface="+mj-lt"/>
              <a:buAutoNum type="arabicPeriod"/>
            </a:pPr>
            <a:r>
              <a:rPr lang="en-US" b="0" i="0" dirty="0"/>
              <a:t>Use an effective Corrective &amp; Preventative Action Process</a:t>
            </a:r>
          </a:p>
          <a:p>
            <a:pPr marL="0" indent="0">
              <a:buFontTx/>
              <a:buNone/>
            </a:pPr>
            <a:endParaRPr lang="en-GB" b="0" i="0" dirty="0"/>
          </a:p>
        </p:txBody>
      </p:sp>
    </p:spTree>
    <p:extLst>
      <p:ext uri="{BB962C8B-B14F-4D97-AF65-F5344CB8AC3E}">
        <p14:creationId xmlns:p14="http://schemas.microsoft.com/office/powerpoint/2010/main" val="875839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70077629-79B5-52B3-BA24-31835A718685}"/>
              </a:ext>
            </a:extLst>
          </p:cNvPr>
          <p:cNvSpPr>
            <a:spLocks noGrp="1"/>
          </p:cNvSpPr>
          <p:nvPr>
            <p:ph type="sldNum" sz="quarter" idx="12"/>
          </p:nvPr>
        </p:nvSpPr>
        <p:spPr>
          <a:xfrm>
            <a:off x="11016063" y="6387845"/>
            <a:ext cx="337736" cy="365125"/>
          </a:xfrm>
        </p:spPr>
        <p:txBody>
          <a:bodyPr/>
          <a:lstStyle/>
          <a:p>
            <a:fld id="{561BFC99-6E59-499C-A4BD-677E562B6E93}" type="slidenum">
              <a:rPr lang="en-US" smtClean="0"/>
              <a:pPr/>
              <a:t>3</a:t>
            </a:fld>
            <a:endParaRPr lang="en-US" dirty="0"/>
          </a:p>
        </p:txBody>
      </p:sp>
      <p:sp>
        <p:nvSpPr>
          <p:cNvPr id="2" name="Title 1">
            <a:extLst>
              <a:ext uri="{FF2B5EF4-FFF2-40B4-BE49-F238E27FC236}">
                <a16:creationId xmlns:a16="http://schemas.microsoft.com/office/drawing/2014/main" id="{652B88BE-628B-130F-76DD-5076B344C78B}"/>
              </a:ext>
            </a:extLst>
          </p:cNvPr>
          <p:cNvSpPr txBox="1">
            <a:spLocks/>
          </p:cNvSpPr>
          <p:nvPr/>
        </p:nvSpPr>
        <p:spPr>
          <a:xfrm>
            <a:off x="2817812" y="88900"/>
            <a:ext cx="6556375" cy="684897"/>
          </a:xfrm>
          <a:prstGeom prst="rect">
            <a:avLst/>
          </a:prstGeom>
        </p:spPr>
        <p:txBody>
          <a:bodyPr vert="horz" lIns="0" tIns="0" rIns="0" bIns="0" rtlCol="0" anchor="b" anchorCtr="0">
            <a:no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defRPr/>
            </a:pPr>
            <a:r>
              <a:rPr lang="en-GB" dirty="0"/>
              <a:t>Best Practice</a:t>
            </a:r>
          </a:p>
        </p:txBody>
      </p:sp>
      <p:sp>
        <p:nvSpPr>
          <p:cNvPr id="3" name="Rectangle 2">
            <a:extLst>
              <a:ext uri="{FF2B5EF4-FFF2-40B4-BE49-F238E27FC236}">
                <a16:creationId xmlns:a16="http://schemas.microsoft.com/office/drawing/2014/main" id="{F9EAB103-F6B1-3590-263C-ACCA2CA05609}"/>
              </a:ext>
            </a:extLst>
          </p:cNvPr>
          <p:cNvSpPr/>
          <p:nvPr/>
        </p:nvSpPr>
        <p:spPr>
          <a:xfrm>
            <a:off x="85835" y="1108037"/>
            <a:ext cx="11891990" cy="3293209"/>
          </a:xfrm>
          <a:prstGeom prst="rect">
            <a:avLst/>
          </a:prstGeom>
        </p:spPr>
        <p:txBody>
          <a:bodyPr wrap="square">
            <a:spAutoFit/>
          </a:bodyPr>
          <a:lstStyle/>
          <a:p>
            <a:pPr>
              <a:defRPr/>
            </a:pPr>
            <a:r>
              <a:rPr lang="en-GB" sz="1300" b="0" dirty="0"/>
              <a:t>To ensure that the ICAM is completed correctly within the HYMH timeframe, these comments describe the </a:t>
            </a:r>
            <a:r>
              <a:rPr lang="en-GB" sz="1300" b="0" u="sng" dirty="0"/>
              <a:t>BEST PRACTICE </a:t>
            </a:r>
            <a:r>
              <a:rPr lang="en-GB" sz="1300" b="0" dirty="0"/>
              <a:t>that should be followed.</a:t>
            </a:r>
          </a:p>
          <a:p>
            <a:pPr>
              <a:defRPr/>
            </a:pPr>
            <a:endParaRPr lang="en-GB" sz="1300" b="0" dirty="0"/>
          </a:p>
          <a:p>
            <a:pPr marL="285750" indent="-285750">
              <a:buFont typeface="Arial" panose="020B0604020202020204" pitchFamily="34" charset="0"/>
              <a:buChar char="•"/>
              <a:defRPr/>
            </a:pPr>
            <a:r>
              <a:rPr lang="en-GB" sz="1300" u="sng" dirty="0">
                <a:solidFill>
                  <a:srgbClr val="FF0000"/>
                </a:solidFill>
              </a:rPr>
              <a:t>Acceptance should be completed within 24 hours. </a:t>
            </a:r>
            <a:r>
              <a:rPr lang="en-GB" sz="1300" b="0" dirty="0"/>
              <a:t>This is not acceptance of the issue; it is a signal to show HYMH that the issue has been picked up by a representative of your company. </a:t>
            </a:r>
            <a:r>
              <a:rPr lang="en-GB" sz="1300" u="sng" dirty="0"/>
              <a:t>(See slide 18)</a:t>
            </a:r>
          </a:p>
          <a:p>
            <a:pPr>
              <a:defRPr/>
            </a:pPr>
            <a:endParaRPr lang="en-GB" sz="1300" b="0" dirty="0"/>
          </a:p>
          <a:p>
            <a:pPr marL="285750" indent="-285750">
              <a:buFont typeface="Arial" panose="020B0604020202020204" pitchFamily="34" charset="0"/>
              <a:buChar char="•"/>
              <a:defRPr/>
            </a:pPr>
            <a:r>
              <a:rPr lang="en-GB" sz="1300" u="sng" dirty="0">
                <a:solidFill>
                  <a:srgbClr val="FF0000"/>
                </a:solidFill>
              </a:rPr>
              <a:t>Containment action should be completed within 2 working days. </a:t>
            </a:r>
            <a:r>
              <a:rPr lang="en-GB" sz="1300" b="0" dirty="0"/>
              <a:t>Containment actions should fully protect the customer (HYMH) from this issue until implementation of Permanent Corrective Actions. </a:t>
            </a:r>
            <a:r>
              <a:rPr lang="en-GB" sz="1300" dirty="0"/>
              <a:t>(See slides 19, 20 and 21 for guidance)</a:t>
            </a:r>
          </a:p>
          <a:p>
            <a:pPr>
              <a:defRPr/>
            </a:pPr>
            <a:r>
              <a:rPr lang="en-GB" sz="1300" b="0" dirty="0"/>
              <a:t> </a:t>
            </a:r>
          </a:p>
          <a:p>
            <a:pPr marL="285750" indent="-285750">
              <a:buFont typeface="Arial" panose="020B0604020202020204" pitchFamily="34" charset="0"/>
              <a:buChar char="•"/>
              <a:defRPr/>
            </a:pPr>
            <a:r>
              <a:rPr lang="en-GB" sz="1300" u="sng" dirty="0">
                <a:solidFill>
                  <a:srgbClr val="FF0000"/>
                </a:solidFill>
              </a:rPr>
              <a:t>Root Cause investigation should be completed within 10 working days. </a:t>
            </a:r>
            <a:r>
              <a:rPr lang="en-GB" sz="1300" b="0" dirty="0"/>
              <a:t> At minimum, full 5 why analysis should be conducted for both ‘Why Made’ and ‘Why Shipped” (not detected)’. </a:t>
            </a:r>
            <a:r>
              <a:rPr lang="en-GB" sz="1300" u="sng" dirty="0">
                <a:solidFill>
                  <a:srgbClr val="FF0000"/>
                </a:solidFill>
              </a:rPr>
              <a:t>HYMH requests that a ‘5 Why’ sheet be used for Root Cause investigation and that this be uploaded as an attachment in the “References” section. A template will be in the References section and a good sample can be seen on Slide 24, you can also use an 8D report if this has a 5 why section.</a:t>
            </a:r>
            <a:r>
              <a:rPr lang="en-GB" sz="1300" dirty="0">
                <a:solidFill>
                  <a:srgbClr val="FF0000"/>
                </a:solidFill>
              </a:rPr>
              <a:t> </a:t>
            </a:r>
            <a:r>
              <a:rPr lang="en-GB" sz="1300" u="sng" dirty="0"/>
              <a:t>(See slides 22-27 for guidance)</a:t>
            </a:r>
          </a:p>
          <a:p>
            <a:pPr>
              <a:defRPr/>
            </a:pPr>
            <a:r>
              <a:rPr lang="en-GB" sz="1300" b="0" dirty="0"/>
              <a:t> </a:t>
            </a:r>
          </a:p>
          <a:p>
            <a:pPr marL="285750" indent="-285750">
              <a:buFont typeface="Arial" panose="020B0604020202020204" pitchFamily="34" charset="0"/>
              <a:buChar char="•"/>
              <a:defRPr/>
            </a:pPr>
            <a:r>
              <a:rPr lang="en-GB" sz="1300" u="sng" dirty="0">
                <a:solidFill>
                  <a:srgbClr val="FF0000"/>
                </a:solidFill>
              </a:rPr>
              <a:t>Permanent Corrective action should be completed within 30 working days. </a:t>
            </a:r>
            <a:r>
              <a:rPr lang="en-GB" sz="1300" b="0" dirty="0"/>
              <a:t> Permanent corrective actions must address the real root causes of the issue and should normally require a change to, or creation of, paper documentation (e.g. work instruction, training plan, production procedure, drawings, etc.). It is required that evidence of the permanent corrective actions be attached in the Reference section of the ICAM. </a:t>
            </a:r>
            <a:r>
              <a:rPr lang="en-GB" sz="1300" u="sng" dirty="0"/>
              <a:t>(See slides 30, 31 and 32 for guidance) </a:t>
            </a:r>
          </a:p>
        </p:txBody>
      </p:sp>
      <p:sp>
        <p:nvSpPr>
          <p:cNvPr id="4" name="TextBox 3">
            <a:extLst>
              <a:ext uri="{FF2B5EF4-FFF2-40B4-BE49-F238E27FC236}">
                <a16:creationId xmlns:a16="http://schemas.microsoft.com/office/drawing/2014/main" id="{A25C4120-932A-FCFB-A8C2-03B72CE1A419}"/>
              </a:ext>
            </a:extLst>
          </p:cNvPr>
          <p:cNvSpPr txBox="1"/>
          <p:nvPr/>
        </p:nvSpPr>
        <p:spPr bwMode="auto">
          <a:xfrm>
            <a:off x="214172" y="4735487"/>
            <a:ext cx="11763653" cy="523220"/>
          </a:xfrm>
          <a:prstGeom prst="rect">
            <a:avLst/>
          </a:prstGeom>
          <a:noFill/>
          <a:ln>
            <a:miter lim="800000"/>
            <a:headEnd/>
            <a:tailEnd/>
          </a:ln>
        </p:spPr>
        <p:txBody>
          <a:bodyPr wrap="square" rtlCol="0">
            <a:prstTxWarp prst="textNoShape">
              <a:avLst/>
            </a:prstTxWarp>
            <a:spAutoFit/>
          </a:bodyPr>
          <a:lstStyle/>
          <a:p>
            <a:pPr>
              <a:defRPr/>
            </a:pPr>
            <a:r>
              <a:rPr lang="en-GB" sz="1400" b="0" u="sng" dirty="0">
                <a:solidFill>
                  <a:srgbClr val="FF0000"/>
                </a:solidFill>
              </a:rPr>
              <a:t>Note</a:t>
            </a:r>
            <a:r>
              <a:rPr lang="en-GB" sz="1400" b="0" dirty="0">
                <a:solidFill>
                  <a:srgbClr val="FF0000"/>
                </a:solidFill>
              </a:rPr>
              <a:t>: 	</a:t>
            </a:r>
            <a:r>
              <a:rPr lang="en-GB" sz="1400" dirty="0">
                <a:solidFill>
                  <a:srgbClr val="FF0000"/>
                </a:solidFill>
              </a:rPr>
              <a:t>Separate corrective actions are almost always required to address both the why made and why not found root causes.  The supplier should also confirm that the corrective action taken ensures prevention of recurrence of this issue and similar issues on this and comparable product</a:t>
            </a:r>
            <a:endParaRPr kumimoji="0" lang="en-GB" sz="1400" b="0" i="0" u="none" strike="noStrike" kern="1200" cap="none" spc="0" normalizeH="0" baseline="0" noProof="0" dirty="0">
              <a:ln>
                <a:noFill/>
              </a:ln>
              <a:solidFill>
                <a:srgbClr val="FF0000"/>
              </a:solidFill>
              <a:effectLst/>
              <a:uLnTx/>
              <a:uFillTx/>
              <a:latin typeface="Arial" pitchFamily="-109" charset="0"/>
              <a:ea typeface="ヒラギノ角ゴ Pro W3" pitchFamily="-109" charset="-128"/>
              <a:cs typeface="Arial"/>
            </a:endParaRPr>
          </a:p>
        </p:txBody>
      </p:sp>
    </p:spTree>
    <p:extLst>
      <p:ext uri="{BB962C8B-B14F-4D97-AF65-F5344CB8AC3E}">
        <p14:creationId xmlns:p14="http://schemas.microsoft.com/office/powerpoint/2010/main" val="142016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70077629-79B5-52B3-BA24-31835A718685}"/>
              </a:ext>
            </a:extLst>
          </p:cNvPr>
          <p:cNvSpPr>
            <a:spLocks noGrp="1"/>
          </p:cNvSpPr>
          <p:nvPr>
            <p:ph type="sldNum" sz="quarter" idx="12"/>
          </p:nvPr>
        </p:nvSpPr>
        <p:spPr>
          <a:xfrm>
            <a:off x="11016063" y="6387845"/>
            <a:ext cx="337736" cy="365125"/>
          </a:xfrm>
        </p:spPr>
        <p:txBody>
          <a:bodyPr/>
          <a:lstStyle/>
          <a:p>
            <a:fld id="{561BFC99-6E59-499C-A4BD-677E562B6E93}" type="slidenum">
              <a:rPr lang="en-US" smtClean="0"/>
              <a:pPr/>
              <a:t>30</a:t>
            </a:fld>
            <a:endParaRPr lang="en-US" dirty="0"/>
          </a:p>
        </p:txBody>
      </p:sp>
      <p:pic>
        <p:nvPicPr>
          <p:cNvPr id="2" name="Picture 48">
            <a:extLst>
              <a:ext uri="{FF2B5EF4-FFF2-40B4-BE49-F238E27FC236}">
                <a16:creationId xmlns:a16="http://schemas.microsoft.com/office/drawing/2014/main" id="{ED17FC16-71EB-FC92-CDD0-2D0ADD90D8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5254" y="2340769"/>
            <a:ext cx="3770312"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a:extLst>
              <a:ext uri="{FF2B5EF4-FFF2-40B4-BE49-F238E27FC236}">
                <a16:creationId xmlns:a16="http://schemas.microsoft.com/office/drawing/2014/main" id="{028081FE-F134-C1BA-B41C-7BDFD9C1AA30}"/>
              </a:ext>
            </a:extLst>
          </p:cNvPr>
          <p:cNvSpPr txBox="1">
            <a:spLocks/>
          </p:cNvSpPr>
          <p:nvPr/>
        </p:nvSpPr>
        <p:spPr>
          <a:xfrm>
            <a:off x="118844" y="61119"/>
            <a:ext cx="11954312" cy="727075"/>
          </a:xfrm>
          <a:prstGeom prst="rect">
            <a:avLst/>
          </a:prstGeom>
        </p:spPr>
        <p:txBody>
          <a:bodyPr vert="horz" lIns="0" tIns="0" rIns="0" bIns="0" rtlCol="0" anchor="b" anchorCtr="0">
            <a:no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defRPr/>
            </a:pPr>
            <a:r>
              <a:rPr lang="en-US" altLang="en-US" sz="4800" dirty="0"/>
              <a:t>CA Status 3 – Permanent Corrective Actions</a:t>
            </a:r>
          </a:p>
        </p:txBody>
      </p:sp>
      <p:sp>
        <p:nvSpPr>
          <p:cNvPr id="4" name="Rectangle 1">
            <a:extLst>
              <a:ext uri="{FF2B5EF4-FFF2-40B4-BE49-F238E27FC236}">
                <a16:creationId xmlns:a16="http://schemas.microsoft.com/office/drawing/2014/main" id="{9960D4AC-1259-B724-8778-CED63D0C5D76}"/>
              </a:ext>
            </a:extLst>
          </p:cNvPr>
          <p:cNvSpPr>
            <a:spLocks noChangeArrowheads="1"/>
          </p:cNvSpPr>
          <p:nvPr/>
        </p:nvSpPr>
        <p:spPr bwMode="auto">
          <a:xfrm>
            <a:off x="2916354" y="788194"/>
            <a:ext cx="5976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algn="ctr" eaLnBrk="1" hangingPunct="1"/>
            <a:r>
              <a:rPr lang="en-US" altLang="zh-TW" sz="1400" u="sng">
                <a:solidFill>
                  <a:srgbClr val="FF0000"/>
                </a:solidFill>
                <a:ea typeface="PMingLiU" pitchFamily="18" charset="-120"/>
              </a:rPr>
              <a:t>Permanent Corrective Actions should be complete within 30 days.</a:t>
            </a:r>
          </a:p>
        </p:txBody>
      </p:sp>
      <p:pic>
        <p:nvPicPr>
          <p:cNvPr id="5" name="Picture 47">
            <a:extLst>
              <a:ext uri="{FF2B5EF4-FFF2-40B4-BE49-F238E27FC236}">
                <a16:creationId xmlns:a16="http://schemas.microsoft.com/office/drawing/2014/main" id="{077DBD6E-2FF7-6B8A-5140-FB8C6B66E3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5241" y="1380331"/>
            <a:ext cx="87122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1">
            <a:extLst>
              <a:ext uri="{FF2B5EF4-FFF2-40B4-BE49-F238E27FC236}">
                <a16:creationId xmlns:a16="http://schemas.microsoft.com/office/drawing/2014/main" id="{01DFECA0-5FCD-E4D9-FDC7-39ED6A65285D}"/>
              </a:ext>
            </a:extLst>
          </p:cNvPr>
          <p:cNvSpPr>
            <a:spLocks noChangeArrowheads="1"/>
          </p:cNvSpPr>
          <p:nvPr/>
        </p:nvSpPr>
        <p:spPr bwMode="auto">
          <a:xfrm>
            <a:off x="1605079" y="1423194"/>
            <a:ext cx="1079500" cy="309562"/>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endParaRPr lang="en-US" altLang="en-US"/>
          </a:p>
        </p:txBody>
      </p:sp>
      <p:sp>
        <p:nvSpPr>
          <p:cNvPr id="9" name="Rectangle 1">
            <a:extLst>
              <a:ext uri="{FF2B5EF4-FFF2-40B4-BE49-F238E27FC236}">
                <a16:creationId xmlns:a16="http://schemas.microsoft.com/office/drawing/2014/main" id="{3EDA5BD1-B09E-BB1E-F1A1-752034D539A1}"/>
              </a:ext>
            </a:extLst>
          </p:cNvPr>
          <p:cNvSpPr>
            <a:spLocks noChangeArrowheads="1"/>
          </p:cNvSpPr>
          <p:nvPr/>
        </p:nvSpPr>
        <p:spPr bwMode="auto">
          <a:xfrm>
            <a:off x="1682866" y="4077494"/>
            <a:ext cx="20161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algn="ctr" eaLnBrk="1" hangingPunct="1"/>
            <a:r>
              <a:rPr lang="en-US" altLang="zh-TW" sz="1100">
                <a:ea typeface="PMingLiU" pitchFamily="18" charset="-120"/>
              </a:rPr>
              <a:t>1. To add a new Permanent action click here</a:t>
            </a:r>
          </a:p>
        </p:txBody>
      </p:sp>
      <p:cxnSp>
        <p:nvCxnSpPr>
          <p:cNvPr id="10" name="Straight Arrow Connector 4">
            <a:extLst>
              <a:ext uri="{FF2B5EF4-FFF2-40B4-BE49-F238E27FC236}">
                <a16:creationId xmlns:a16="http://schemas.microsoft.com/office/drawing/2014/main" id="{970E5F85-71AA-0B34-87B3-4B38F7372FCD}"/>
              </a:ext>
            </a:extLst>
          </p:cNvPr>
          <p:cNvCxnSpPr>
            <a:cxnSpLocks noChangeShapeType="1"/>
            <a:stCxn id="9" idx="0"/>
            <a:endCxn id="7" idx="2"/>
          </p:cNvCxnSpPr>
          <p:nvPr/>
        </p:nvCxnSpPr>
        <p:spPr bwMode="auto">
          <a:xfrm flipH="1" flipV="1">
            <a:off x="2144829" y="1732756"/>
            <a:ext cx="546100" cy="2344738"/>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1">
            <a:extLst>
              <a:ext uri="{FF2B5EF4-FFF2-40B4-BE49-F238E27FC236}">
                <a16:creationId xmlns:a16="http://schemas.microsoft.com/office/drawing/2014/main" id="{AF3115BE-2837-F700-591A-AD1F98502D0B}"/>
              </a:ext>
            </a:extLst>
          </p:cNvPr>
          <p:cNvSpPr>
            <a:spLocks noChangeArrowheads="1"/>
          </p:cNvSpPr>
          <p:nvPr/>
        </p:nvSpPr>
        <p:spPr bwMode="auto">
          <a:xfrm>
            <a:off x="1927341" y="5045869"/>
            <a:ext cx="15271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algn="ctr" eaLnBrk="1" hangingPunct="1"/>
            <a:r>
              <a:rPr lang="en-US" altLang="zh-TW" sz="1100">
                <a:ea typeface="PMingLiU" pitchFamily="18" charset="-120"/>
              </a:rPr>
              <a:t>2. This new window will open.</a:t>
            </a:r>
          </a:p>
        </p:txBody>
      </p:sp>
      <p:cxnSp>
        <p:nvCxnSpPr>
          <p:cNvPr id="12" name="Straight Arrow Connector 4">
            <a:extLst>
              <a:ext uri="{FF2B5EF4-FFF2-40B4-BE49-F238E27FC236}">
                <a16:creationId xmlns:a16="http://schemas.microsoft.com/office/drawing/2014/main" id="{6E28A839-5D23-51DD-75E1-9CF58CC21C75}"/>
              </a:ext>
            </a:extLst>
          </p:cNvPr>
          <p:cNvCxnSpPr>
            <a:cxnSpLocks noChangeShapeType="1"/>
            <a:stCxn id="11" idx="3"/>
          </p:cNvCxnSpPr>
          <p:nvPr/>
        </p:nvCxnSpPr>
        <p:spPr bwMode="auto">
          <a:xfrm flipV="1">
            <a:off x="3454516" y="4469606"/>
            <a:ext cx="820738" cy="792163"/>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Rectangle 1">
            <a:extLst>
              <a:ext uri="{FF2B5EF4-FFF2-40B4-BE49-F238E27FC236}">
                <a16:creationId xmlns:a16="http://schemas.microsoft.com/office/drawing/2014/main" id="{5B1B6B82-E7DE-DD8B-BA09-E3EC5F10C55A}"/>
              </a:ext>
            </a:extLst>
          </p:cNvPr>
          <p:cNvSpPr>
            <a:spLocks noChangeArrowheads="1"/>
          </p:cNvSpPr>
          <p:nvPr/>
        </p:nvSpPr>
        <p:spPr bwMode="auto">
          <a:xfrm>
            <a:off x="4316529" y="2877344"/>
            <a:ext cx="1843087" cy="511175"/>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endParaRPr lang="en-US" altLang="en-US"/>
          </a:p>
        </p:txBody>
      </p:sp>
      <p:cxnSp>
        <p:nvCxnSpPr>
          <p:cNvPr id="14" name="Straight Arrow Connector 4">
            <a:extLst>
              <a:ext uri="{FF2B5EF4-FFF2-40B4-BE49-F238E27FC236}">
                <a16:creationId xmlns:a16="http://schemas.microsoft.com/office/drawing/2014/main" id="{C7213AEF-F9A9-54BC-D455-17C1C5E935D1}"/>
              </a:ext>
            </a:extLst>
          </p:cNvPr>
          <p:cNvCxnSpPr>
            <a:cxnSpLocks noChangeShapeType="1"/>
            <a:stCxn id="19" idx="0"/>
            <a:endCxn id="13" idx="2"/>
          </p:cNvCxnSpPr>
          <p:nvPr/>
        </p:nvCxnSpPr>
        <p:spPr bwMode="auto">
          <a:xfrm flipH="1" flipV="1">
            <a:off x="5238866" y="3388519"/>
            <a:ext cx="317500" cy="819150"/>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Rectangle 1">
            <a:extLst>
              <a:ext uri="{FF2B5EF4-FFF2-40B4-BE49-F238E27FC236}">
                <a16:creationId xmlns:a16="http://schemas.microsoft.com/office/drawing/2014/main" id="{243D6602-665F-0BA5-9D8F-F82995DAF02F}"/>
              </a:ext>
            </a:extLst>
          </p:cNvPr>
          <p:cNvSpPr>
            <a:spLocks noChangeArrowheads="1"/>
          </p:cNvSpPr>
          <p:nvPr/>
        </p:nvSpPr>
        <p:spPr bwMode="auto">
          <a:xfrm>
            <a:off x="8237654" y="2894806"/>
            <a:ext cx="209391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algn="ctr" eaLnBrk="1" hangingPunct="1"/>
            <a:r>
              <a:rPr lang="en-US" altLang="zh-TW" sz="1100">
                <a:ea typeface="PMingLiU" pitchFamily="18" charset="-120"/>
              </a:rPr>
              <a:t>6. Select “Save and add another” or “Save and close”.</a:t>
            </a:r>
          </a:p>
        </p:txBody>
      </p:sp>
      <p:sp>
        <p:nvSpPr>
          <p:cNvPr id="16" name="Rectangle 1">
            <a:extLst>
              <a:ext uri="{FF2B5EF4-FFF2-40B4-BE49-F238E27FC236}">
                <a16:creationId xmlns:a16="http://schemas.microsoft.com/office/drawing/2014/main" id="{7947DEAE-3E19-FBE6-51B1-C698B27D1F8C}"/>
              </a:ext>
            </a:extLst>
          </p:cNvPr>
          <p:cNvSpPr>
            <a:spLocks noChangeArrowheads="1"/>
          </p:cNvSpPr>
          <p:nvPr/>
        </p:nvSpPr>
        <p:spPr bwMode="auto">
          <a:xfrm>
            <a:off x="4299066" y="2688431"/>
            <a:ext cx="2719388" cy="125413"/>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endParaRPr lang="en-US" altLang="en-US"/>
          </a:p>
        </p:txBody>
      </p:sp>
      <p:cxnSp>
        <p:nvCxnSpPr>
          <p:cNvPr id="17" name="Straight Arrow Connector 4">
            <a:extLst>
              <a:ext uri="{FF2B5EF4-FFF2-40B4-BE49-F238E27FC236}">
                <a16:creationId xmlns:a16="http://schemas.microsoft.com/office/drawing/2014/main" id="{1A630471-1F2E-3B7E-AE87-66BB74462C21}"/>
              </a:ext>
            </a:extLst>
          </p:cNvPr>
          <p:cNvCxnSpPr>
            <a:cxnSpLocks noChangeShapeType="1"/>
            <a:stCxn id="15" idx="1"/>
            <a:endCxn id="16" idx="3"/>
          </p:cNvCxnSpPr>
          <p:nvPr/>
        </p:nvCxnSpPr>
        <p:spPr bwMode="auto">
          <a:xfrm flipH="1" flipV="1">
            <a:off x="7018454" y="2751931"/>
            <a:ext cx="1219200" cy="442913"/>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Rectangle 1">
            <a:extLst>
              <a:ext uri="{FF2B5EF4-FFF2-40B4-BE49-F238E27FC236}">
                <a16:creationId xmlns:a16="http://schemas.microsoft.com/office/drawing/2014/main" id="{F7102978-5184-90DF-06CE-AAEB13C23D7B}"/>
              </a:ext>
            </a:extLst>
          </p:cNvPr>
          <p:cNvSpPr>
            <a:spLocks noChangeArrowheads="1"/>
          </p:cNvSpPr>
          <p:nvPr/>
        </p:nvSpPr>
        <p:spPr bwMode="auto">
          <a:xfrm>
            <a:off x="2843329" y="1102519"/>
            <a:ext cx="5616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algn="ctr" eaLnBrk="1" hangingPunct="1"/>
            <a:r>
              <a:rPr lang="en-US" altLang="zh-TW" sz="1400" u="sng">
                <a:ea typeface="PMingLiU" pitchFamily="18" charset="-120"/>
              </a:rPr>
              <a:t>How to add a New Permanent Action</a:t>
            </a:r>
          </a:p>
        </p:txBody>
      </p:sp>
      <p:sp>
        <p:nvSpPr>
          <p:cNvPr id="19" name="Rectangle 1">
            <a:extLst>
              <a:ext uri="{FF2B5EF4-FFF2-40B4-BE49-F238E27FC236}">
                <a16:creationId xmlns:a16="http://schemas.microsoft.com/office/drawing/2014/main" id="{F8645D4C-43A7-C29A-FCB0-472BDAF5A085}"/>
              </a:ext>
            </a:extLst>
          </p:cNvPr>
          <p:cNvSpPr>
            <a:spLocks noChangeArrowheads="1"/>
          </p:cNvSpPr>
          <p:nvPr/>
        </p:nvSpPr>
        <p:spPr bwMode="auto">
          <a:xfrm>
            <a:off x="4316529" y="4207669"/>
            <a:ext cx="24780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algn="ctr" eaLnBrk="1" hangingPunct="1"/>
            <a:r>
              <a:rPr lang="en-US" altLang="zh-TW" sz="1100" dirty="0">
                <a:ea typeface="PMingLiU" pitchFamily="18" charset="-120"/>
              </a:rPr>
              <a:t>3. “Action Item”: Fill out the action item details; some good examples are on slide 32.</a:t>
            </a:r>
          </a:p>
        </p:txBody>
      </p:sp>
      <p:sp>
        <p:nvSpPr>
          <p:cNvPr id="20" name="Rectangle 1">
            <a:extLst>
              <a:ext uri="{FF2B5EF4-FFF2-40B4-BE49-F238E27FC236}">
                <a16:creationId xmlns:a16="http://schemas.microsoft.com/office/drawing/2014/main" id="{3B74F69B-BE81-EA15-41C9-951B58763FE3}"/>
              </a:ext>
            </a:extLst>
          </p:cNvPr>
          <p:cNvSpPr>
            <a:spLocks noChangeArrowheads="1"/>
          </p:cNvSpPr>
          <p:nvPr/>
        </p:nvSpPr>
        <p:spPr bwMode="auto">
          <a:xfrm>
            <a:off x="4316529" y="4745831"/>
            <a:ext cx="24780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algn="ctr" eaLnBrk="1" hangingPunct="1"/>
            <a:r>
              <a:rPr lang="en-US" altLang="zh-TW" sz="1100">
                <a:ea typeface="PMingLiU" pitchFamily="18" charset="-120"/>
              </a:rPr>
              <a:t>4. “Assignee”: Type in the name of the person responsible for completion of the action.</a:t>
            </a:r>
          </a:p>
        </p:txBody>
      </p:sp>
      <p:sp>
        <p:nvSpPr>
          <p:cNvPr id="21" name="Rectangle 1">
            <a:extLst>
              <a:ext uri="{FF2B5EF4-FFF2-40B4-BE49-F238E27FC236}">
                <a16:creationId xmlns:a16="http://schemas.microsoft.com/office/drawing/2014/main" id="{ECA7DB70-C72B-521D-0BA6-5A220957C445}"/>
              </a:ext>
            </a:extLst>
          </p:cNvPr>
          <p:cNvSpPr>
            <a:spLocks noChangeArrowheads="1"/>
          </p:cNvSpPr>
          <p:nvPr/>
        </p:nvSpPr>
        <p:spPr bwMode="auto">
          <a:xfrm>
            <a:off x="4327641" y="5410994"/>
            <a:ext cx="26479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algn="ctr" eaLnBrk="1" hangingPunct="1"/>
            <a:r>
              <a:rPr lang="en-US" altLang="zh-TW" sz="1100">
                <a:ea typeface="PMingLiU" pitchFamily="18" charset="-120"/>
              </a:rPr>
              <a:t>5. “Date Due”: Using the date icon, to the right of the “Date Due” box, select the date when the action is due to be completed.</a:t>
            </a:r>
          </a:p>
        </p:txBody>
      </p:sp>
    </p:spTree>
    <p:extLst>
      <p:ext uri="{BB962C8B-B14F-4D97-AF65-F5344CB8AC3E}">
        <p14:creationId xmlns:p14="http://schemas.microsoft.com/office/powerpoint/2010/main" val="4092379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70077629-79B5-52B3-BA24-31835A718685}"/>
              </a:ext>
            </a:extLst>
          </p:cNvPr>
          <p:cNvSpPr>
            <a:spLocks noGrp="1"/>
          </p:cNvSpPr>
          <p:nvPr>
            <p:ph type="sldNum" sz="quarter" idx="12"/>
          </p:nvPr>
        </p:nvSpPr>
        <p:spPr>
          <a:xfrm>
            <a:off x="11016063" y="6387845"/>
            <a:ext cx="337736" cy="365125"/>
          </a:xfrm>
        </p:spPr>
        <p:txBody>
          <a:bodyPr/>
          <a:lstStyle/>
          <a:p>
            <a:fld id="{561BFC99-6E59-499C-A4BD-677E562B6E93}" type="slidenum">
              <a:rPr lang="en-US" smtClean="0"/>
              <a:pPr/>
              <a:t>31</a:t>
            </a:fld>
            <a:endParaRPr lang="en-US" dirty="0"/>
          </a:p>
        </p:txBody>
      </p:sp>
      <p:pic>
        <p:nvPicPr>
          <p:cNvPr id="2" name="Picture 11" descr="C:\Users\eckfirth\Desktop\CA3.jpg">
            <a:extLst>
              <a:ext uri="{FF2B5EF4-FFF2-40B4-BE49-F238E27FC236}">
                <a16:creationId xmlns:a16="http://schemas.microsoft.com/office/drawing/2014/main" id="{608157BF-338B-CBBD-184A-64C8A6EDC8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832" y="1069976"/>
            <a:ext cx="8136111" cy="1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B09CFFE0-4550-8EEA-9102-4A297ECBE0AD}"/>
              </a:ext>
            </a:extLst>
          </p:cNvPr>
          <p:cNvSpPr txBox="1">
            <a:spLocks/>
          </p:cNvSpPr>
          <p:nvPr/>
        </p:nvSpPr>
        <p:spPr>
          <a:xfrm>
            <a:off x="152400" y="52742"/>
            <a:ext cx="11887200" cy="727075"/>
          </a:xfrm>
          <a:prstGeom prst="rect">
            <a:avLst/>
          </a:prstGeom>
        </p:spPr>
        <p:txBody>
          <a:bodyPr vert="horz" lIns="0" tIns="0" rIns="0" bIns="0" rtlCol="0" anchor="b" anchorCtr="0">
            <a:no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defRPr/>
            </a:pPr>
            <a:r>
              <a:rPr lang="en-US" altLang="en-US" sz="4800" dirty="0"/>
              <a:t>CA Status 3 – Permanent Corrective Actions</a:t>
            </a:r>
          </a:p>
        </p:txBody>
      </p:sp>
      <p:sp>
        <p:nvSpPr>
          <p:cNvPr id="4" name="Rectangle 1">
            <a:extLst>
              <a:ext uri="{FF2B5EF4-FFF2-40B4-BE49-F238E27FC236}">
                <a16:creationId xmlns:a16="http://schemas.microsoft.com/office/drawing/2014/main" id="{20F35AA3-E629-71E1-AD6B-83E678162A29}"/>
              </a:ext>
            </a:extLst>
          </p:cNvPr>
          <p:cNvSpPr>
            <a:spLocks noChangeArrowheads="1"/>
          </p:cNvSpPr>
          <p:nvPr/>
        </p:nvSpPr>
        <p:spPr bwMode="auto">
          <a:xfrm>
            <a:off x="864382" y="1069975"/>
            <a:ext cx="2811463" cy="923925"/>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endParaRPr lang="en-US" altLang="en-US"/>
          </a:p>
        </p:txBody>
      </p:sp>
      <p:sp>
        <p:nvSpPr>
          <p:cNvPr id="5" name="Rectangle 6">
            <a:extLst>
              <a:ext uri="{FF2B5EF4-FFF2-40B4-BE49-F238E27FC236}">
                <a16:creationId xmlns:a16="http://schemas.microsoft.com/office/drawing/2014/main" id="{E47C1971-1978-D177-791B-692C90E59F98}"/>
              </a:ext>
            </a:extLst>
          </p:cNvPr>
          <p:cNvSpPr>
            <a:spLocks noChangeArrowheads="1"/>
          </p:cNvSpPr>
          <p:nvPr/>
        </p:nvSpPr>
        <p:spPr bwMode="auto">
          <a:xfrm>
            <a:off x="4925207" y="1106488"/>
            <a:ext cx="4668838"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r>
              <a:rPr lang="en-GB" altLang="zh-TW" sz="900" u="sng">
                <a:ea typeface="PMingLiU" pitchFamily="18" charset="-120"/>
              </a:rPr>
              <a:t>Criteria for choosing the best solution: </a:t>
            </a:r>
          </a:p>
          <a:p>
            <a:pPr eaLnBrk="1" hangingPunct="1"/>
            <a:r>
              <a:rPr lang="en-GB" altLang="zh-TW" sz="900">
                <a:ea typeface="PMingLiU" pitchFamily="18" charset="-120"/>
              </a:rPr>
              <a:t>Practical - The team should be able to implement the solution practically.</a:t>
            </a:r>
          </a:p>
          <a:p>
            <a:pPr eaLnBrk="1" hangingPunct="1"/>
            <a:r>
              <a:rPr lang="en-GB" altLang="zh-TW" sz="900">
                <a:ea typeface="PMingLiU" pitchFamily="18" charset="-120"/>
              </a:rPr>
              <a:t>Feasible - The solution must be feasible. </a:t>
            </a:r>
          </a:p>
          <a:p>
            <a:pPr eaLnBrk="1" hangingPunct="1"/>
            <a:r>
              <a:rPr lang="en-GB" altLang="zh-TW" sz="900">
                <a:ea typeface="PMingLiU" pitchFamily="18" charset="-120"/>
              </a:rPr>
              <a:t>Cost effective - Implementing and using the solution must be cost-effective. </a:t>
            </a:r>
          </a:p>
          <a:p>
            <a:pPr eaLnBrk="1" hangingPunct="1"/>
            <a:r>
              <a:rPr lang="en-GB" altLang="zh-TW" sz="900">
                <a:ea typeface="PMingLiU" pitchFamily="18" charset="-120"/>
              </a:rPr>
              <a:t>Robust - The solution shouldn’t fail when used in production. Robustness of the solution is an essential characteristic (error-proofing, impact-effort matrix)</a:t>
            </a:r>
          </a:p>
        </p:txBody>
      </p:sp>
      <p:cxnSp>
        <p:nvCxnSpPr>
          <p:cNvPr id="7" name="Straight Arrow Connector 4">
            <a:extLst>
              <a:ext uri="{FF2B5EF4-FFF2-40B4-BE49-F238E27FC236}">
                <a16:creationId xmlns:a16="http://schemas.microsoft.com/office/drawing/2014/main" id="{10851E32-CBC7-7F45-ED4A-00652BEEB063}"/>
              </a:ext>
            </a:extLst>
          </p:cNvPr>
          <p:cNvCxnSpPr>
            <a:cxnSpLocks noChangeShapeType="1"/>
            <a:stCxn id="5" idx="1"/>
            <a:endCxn id="4" idx="3"/>
          </p:cNvCxnSpPr>
          <p:nvPr/>
        </p:nvCxnSpPr>
        <p:spPr bwMode="auto">
          <a:xfrm flipH="1" flipV="1">
            <a:off x="3675845" y="1531938"/>
            <a:ext cx="1249362" cy="36512"/>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23">
            <a:extLst>
              <a:ext uri="{FF2B5EF4-FFF2-40B4-BE49-F238E27FC236}">
                <a16:creationId xmlns:a16="http://schemas.microsoft.com/office/drawing/2014/main" id="{AE4D9587-6C3A-F2F1-6B2A-BE29EF0AA6C4}"/>
              </a:ext>
            </a:extLst>
          </p:cNvPr>
          <p:cNvSpPr>
            <a:spLocks noChangeArrowheads="1"/>
          </p:cNvSpPr>
          <p:nvPr/>
        </p:nvSpPr>
        <p:spPr bwMode="auto">
          <a:xfrm>
            <a:off x="796095" y="2905125"/>
            <a:ext cx="84851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r>
              <a:rPr lang="en-GB" altLang="zh-TW" sz="1200" u="sng" dirty="0">
                <a:solidFill>
                  <a:srgbClr val="FF0000"/>
                </a:solidFill>
                <a:ea typeface="PMingLiU" pitchFamily="18" charset="-120"/>
              </a:rPr>
              <a:t>Management team must fully support Permanent Corrective Actions and facilitate their implementation.</a:t>
            </a:r>
          </a:p>
        </p:txBody>
      </p:sp>
      <p:sp>
        <p:nvSpPr>
          <p:cNvPr id="10" name="Rectangle 1">
            <a:extLst>
              <a:ext uri="{FF2B5EF4-FFF2-40B4-BE49-F238E27FC236}">
                <a16:creationId xmlns:a16="http://schemas.microsoft.com/office/drawing/2014/main" id="{75C7D47B-91BF-90B8-1473-224E03E08A97}"/>
              </a:ext>
            </a:extLst>
          </p:cNvPr>
          <p:cNvSpPr>
            <a:spLocks noChangeArrowheads="1"/>
          </p:cNvSpPr>
          <p:nvPr/>
        </p:nvSpPr>
        <p:spPr bwMode="auto">
          <a:xfrm>
            <a:off x="2126445" y="788988"/>
            <a:ext cx="5976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algn="ctr" eaLnBrk="1" hangingPunct="1"/>
            <a:r>
              <a:rPr lang="en-US" altLang="zh-TW" sz="1400" u="sng">
                <a:solidFill>
                  <a:srgbClr val="FF0000"/>
                </a:solidFill>
                <a:ea typeface="PMingLiU" pitchFamily="18" charset="-120"/>
              </a:rPr>
              <a:t>Permanent Corrective Actions should be complete within 30 days.</a:t>
            </a:r>
          </a:p>
        </p:txBody>
      </p:sp>
      <p:sp>
        <p:nvSpPr>
          <p:cNvPr id="11" name="TextBox 2">
            <a:extLst>
              <a:ext uri="{FF2B5EF4-FFF2-40B4-BE49-F238E27FC236}">
                <a16:creationId xmlns:a16="http://schemas.microsoft.com/office/drawing/2014/main" id="{728C0800-C600-A6AC-1A74-4403EB15D3E0}"/>
              </a:ext>
            </a:extLst>
          </p:cNvPr>
          <p:cNvSpPr txBox="1">
            <a:spLocks noChangeArrowheads="1"/>
          </p:cNvSpPr>
          <p:nvPr/>
        </p:nvSpPr>
        <p:spPr bwMode="auto">
          <a:xfrm>
            <a:off x="7188408" y="3466292"/>
            <a:ext cx="4165391" cy="1417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050" i="0" u="sng" dirty="0">
                <a:solidFill>
                  <a:srgbClr val="FF0000"/>
                </a:solidFill>
                <a:ea typeface="ヒラギノ角ゴ Pro W3"/>
                <a:cs typeface="Arial" pitchFamily="34" charset="0"/>
              </a:rPr>
              <a:t>Note – Per the notes in the Permanent action item field, all corrective actions should involve creating or changing a document, work instruction, training record, etc. in the References section, please attach a copy of all documentation which was updated or generated; see slide 12 for guidance.</a:t>
            </a:r>
          </a:p>
          <a:p>
            <a:r>
              <a:rPr lang="en-GB" altLang="en-US" sz="1050" u="sng" dirty="0">
                <a:solidFill>
                  <a:srgbClr val="FF0000"/>
                </a:solidFill>
                <a:ea typeface="ヒラギノ角ゴ Pro W3"/>
                <a:cs typeface="Arial" pitchFamily="34" charset="0"/>
              </a:rPr>
              <a:t>Note</a:t>
            </a:r>
            <a:r>
              <a:rPr lang="en-GB" altLang="en-US" sz="1050" dirty="0">
                <a:solidFill>
                  <a:srgbClr val="FF0000"/>
                </a:solidFill>
                <a:ea typeface="ヒラギノ角ゴ Pro W3"/>
                <a:cs typeface="Arial" pitchFamily="34" charset="0"/>
              </a:rPr>
              <a:t>; often more than 1 corrective action will be required to address the different ‘5 why’ root causes.</a:t>
            </a:r>
          </a:p>
          <a:p>
            <a:pPr eaLnBrk="1" hangingPunct="1">
              <a:spcBef>
                <a:spcPct val="20000"/>
              </a:spcBef>
              <a:buSzPct val="100000"/>
            </a:pPr>
            <a:endParaRPr lang="en-GB" altLang="en-US" sz="1050" i="0" u="sng" dirty="0">
              <a:solidFill>
                <a:srgbClr val="FF0000"/>
              </a:solidFill>
              <a:ea typeface="ヒラギノ角ゴ Pro W3"/>
              <a:cs typeface="Arial" pitchFamily="34" charset="0"/>
            </a:endParaRPr>
          </a:p>
        </p:txBody>
      </p:sp>
      <p:sp>
        <p:nvSpPr>
          <p:cNvPr id="12" name="TextBox 11">
            <a:extLst>
              <a:ext uri="{FF2B5EF4-FFF2-40B4-BE49-F238E27FC236}">
                <a16:creationId xmlns:a16="http://schemas.microsoft.com/office/drawing/2014/main" id="{BA2697E6-8283-9C8C-CC36-244D5854F17F}"/>
              </a:ext>
            </a:extLst>
          </p:cNvPr>
          <p:cNvSpPr txBox="1"/>
          <p:nvPr/>
        </p:nvSpPr>
        <p:spPr bwMode="auto">
          <a:xfrm>
            <a:off x="796095" y="3146411"/>
            <a:ext cx="7775575" cy="639763"/>
          </a:xfrm>
          <a:prstGeom prst="rect">
            <a:avLst/>
          </a:prstGeom>
          <a:noFill/>
          <a:ln>
            <a:miter lim="800000"/>
            <a:headEnd/>
            <a:tailEnd/>
          </a:ln>
        </p:spPr>
        <p:txBody>
          <a:bodyPr>
            <a:spAutoFit/>
          </a:bodyPr>
          <a:lstStyle/>
          <a:p>
            <a:pPr defTabSz="457200">
              <a:spcBef>
                <a:spcPct val="20000"/>
              </a:spcBef>
              <a:buSzPct val="100000"/>
              <a:defRPr/>
            </a:pPr>
            <a:r>
              <a:rPr lang="en-GB" sz="1400" u="sng" dirty="0">
                <a:solidFill>
                  <a:srgbClr val="FF0000"/>
                </a:solidFill>
                <a:ea typeface="PMingLiU" pitchFamily="18" charset="-120"/>
              </a:rPr>
              <a:t>Ensure that your actions cover the requirements listed in the following questions.</a:t>
            </a:r>
          </a:p>
          <a:p>
            <a:pPr marL="265113" indent="-265113" algn="r" defTabSz="457200">
              <a:spcBef>
                <a:spcPct val="20000"/>
              </a:spcBef>
              <a:buSzPct val="100000"/>
              <a:buFontTx/>
              <a:buBlip>
                <a:blip r:embed="rId3"/>
              </a:buBlip>
              <a:defRPr/>
            </a:pPr>
            <a:endParaRPr lang="en-GB" b="0" i="0" dirty="0">
              <a:latin typeface="Arial" pitchFamily="-109" charset="0"/>
              <a:ea typeface="ヒラギノ角ゴ Pro W3" pitchFamily="-109" charset="-128"/>
              <a:cs typeface="Arial"/>
            </a:endParaRPr>
          </a:p>
        </p:txBody>
      </p:sp>
      <p:sp>
        <p:nvSpPr>
          <p:cNvPr id="13" name="Rectangle 1">
            <a:extLst>
              <a:ext uri="{FF2B5EF4-FFF2-40B4-BE49-F238E27FC236}">
                <a16:creationId xmlns:a16="http://schemas.microsoft.com/office/drawing/2014/main" id="{89C572F5-36CB-9823-2B1C-1D1CCB388E0C}"/>
              </a:ext>
            </a:extLst>
          </p:cNvPr>
          <p:cNvSpPr>
            <a:spLocks noChangeArrowheads="1"/>
          </p:cNvSpPr>
          <p:nvPr/>
        </p:nvSpPr>
        <p:spPr bwMode="auto">
          <a:xfrm>
            <a:off x="4925207" y="2228850"/>
            <a:ext cx="33115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r>
              <a:rPr lang="en-US" altLang="zh-TW" sz="1000">
                <a:ea typeface="PMingLiU" pitchFamily="18" charset="-120"/>
              </a:rPr>
              <a:t>When you have finished listing all the permanent corrective actions, use your e-signature to close this stage and the report will move to stage 4.</a:t>
            </a:r>
          </a:p>
        </p:txBody>
      </p:sp>
      <p:sp>
        <p:nvSpPr>
          <p:cNvPr id="14" name="Rectangle 1">
            <a:extLst>
              <a:ext uri="{FF2B5EF4-FFF2-40B4-BE49-F238E27FC236}">
                <a16:creationId xmlns:a16="http://schemas.microsoft.com/office/drawing/2014/main" id="{BAC52015-1D63-3B2B-7B90-FEBDACD18162}"/>
              </a:ext>
            </a:extLst>
          </p:cNvPr>
          <p:cNvSpPr>
            <a:spLocks noChangeArrowheads="1"/>
          </p:cNvSpPr>
          <p:nvPr/>
        </p:nvSpPr>
        <p:spPr bwMode="auto">
          <a:xfrm>
            <a:off x="1010432" y="2224088"/>
            <a:ext cx="1322388" cy="509587"/>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endParaRPr lang="en-US" altLang="en-US"/>
          </a:p>
        </p:txBody>
      </p:sp>
      <p:cxnSp>
        <p:nvCxnSpPr>
          <p:cNvPr id="15" name="Straight Arrow Connector 4">
            <a:extLst>
              <a:ext uri="{FF2B5EF4-FFF2-40B4-BE49-F238E27FC236}">
                <a16:creationId xmlns:a16="http://schemas.microsoft.com/office/drawing/2014/main" id="{AEED241B-3235-2979-A1A3-E19D123D0014}"/>
              </a:ext>
            </a:extLst>
          </p:cNvPr>
          <p:cNvCxnSpPr>
            <a:cxnSpLocks noChangeShapeType="1"/>
            <a:stCxn id="13" idx="1"/>
            <a:endCxn id="14" idx="3"/>
          </p:cNvCxnSpPr>
          <p:nvPr/>
        </p:nvCxnSpPr>
        <p:spPr bwMode="auto">
          <a:xfrm flipH="1" flipV="1">
            <a:off x="2332820" y="2479675"/>
            <a:ext cx="2592387" cy="25400"/>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6" name="Object 15">
            <a:extLst>
              <a:ext uri="{FF2B5EF4-FFF2-40B4-BE49-F238E27FC236}">
                <a16:creationId xmlns:a16="http://schemas.microsoft.com/office/drawing/2014/main" id="{703EF448-1E81-8CA5-B8F4-EB392E672179}"/>
              </a:ext>
            </a:extLst>
          </p:cNvPr>
          <p:cNvGraphicFramePr>
            <a:graphicFrameLocks noChangeAspect="1"/>
          </p:cNvGraphicFramePr>
          <p:nvPr>
            <p:extLst>
              <p:ext uri="{D42A27DB-BD31-4B8C-83A1-F6EECF244321}">
                <p14:modId xmlns:p14="http://schemas.microsoft.com/office/powerpoint/2010/main" val="3976029289"/>
              </p:ext>
            </p:extLst>
          </p:nvPr>
        </p:nvGraphicFramePr>
        <p:xfrm>
          <a:off x="796095" y="3466292"/>
          <a:ext cx="6467658" cy="2711266"/>
        </p:xfrm>
        <a:graphic>
          <a:graphicData uri="http://schemas.openxmlformats.org/presentationml/2006/ole">
            <mc:AlternateContent xmlns:mc="http://schemas.openxmlformats.org/markup-compatibility/2006">
              <mc:Choice xmlns:v="urn:schemas-microsoft-com:vml" Requires="v">
                <p:oleObj name="Worksheet" r:id="rId4" imgW="8134474" imgH="3409807" progId="Excel.Sheet.12">
                  <p:embed/>
                </p:oleObj>
              </mc:Choice>
              <mc:Fallback>
                <p:oleObj name="Worksheet" r:id="rId4" imgW="8134474" imgH="3409807" progId="Excel.Sheet.12">
                  <p:embed/>
                  <p:pic>
                    <p:nvPicPr>
                      <p:cNvPr id="2" name="Object 1"/>
                      <p:cNvPicPr/>
                      <p:nvPr/>
                    </p:nvPicPr>
                    <p:blipFill>
                      <a:blip r:embed="rId5"/>
                      <a:stretch>
                        <a:fillRect/>
                      </a:stretch>
                    </p:blipFill>
                    <p:spPr>
                      <a:xfrm>
                        <a:off x="796095" y="3466292"/>
                        <a:ext cx="6467658" cy="2711266"/>
                      </a:xfrm>
                      <a:prstGeom prst="rect">
                        <a:avLst/>
                      </a:prstGeom>
                    </p:spPr>
                  </p:pic>
                </p:oleObj>
              </mc:Fallback>
            </mc:AlternateContent>
          </a:graphicData>
        </a:graphic>
      </p:graphicFrame>
    </p:spTree>
    <p:extLst>
      <p:ext uri="{BB962C8B-B14F-4D97-AF65-F5344CB8AC3E}">
        <p14:creationId xmlns:p14="http://schemas.microsoft.com/office/powerpoint/2010/main" val="2638709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70077629-79B5-52B3-BA24-31835A718685}"/>
              </a:ext>
            </a:extLst>
          </p:cNvPr>
          <p:cNvSpPr>
            <a:spLocks noGrp="1"/>
          </p:cNvSpPr>
          <p:nvPr>
            <p:ph type="sldNum" sz="quarter" idx="12"/>
          </p:nvPr>
        </p:nvSpPr>
        <p:spPr>
          <a:xfrm>
            <a:off x="11016063" y="6387845"/>
            <a:ext cx="337736" cy="365125"/>
          </a:xfrm>
        </p:spPr>
        <p:txBody>
          <a:bodyPr/>
          <a:lstStyle/>
          <a:p>
            <a:fld id="{561BFC99-6E59-499C-A4BD-677E562B6E93}" type="slidenum">
              <a:rPr lang="en-US" smtClean="0"/>
              <a:pPr/>
              <a:t>32</a:t>
            </a:fld>
            <a:endParaRPr lang="en-US" dirty="0"/>
          </a:p>
        </p:txBody>
      </p:sp>
      <p:sp>
        <p:nvSpPr>
          <p:cNvPr id="6" name="Date Placeholder 5">
            <a:extLst>
              <a:ext uri="{FF2B5EF4-FFF2-40B4-BE49-F238E27FC236}">
                <a16:creationId xmlns:a16="http://schemas.microsoft.com/office/drawing/2014/main" id="{B0552D8D-BB07-990D-CE2C-3D5174732D4B}"/>
              </a:ext>
            </a:extLst>
          </p:cNvPr>
          <p:cNvSpPr>
            <a:spLocks noGrp="1"/>
          </p:cNvSpPr>
          <p:nvPr>
            <p:ph type="dt" sz="half" idx="4294967295"/>
          </p:nvPr>
        </p:nvSpPr>
        <p:spPr>
          <a:xfrm>
            <a:off x="9448800" y="6388100"/>
            <a:ext cx="2743200" cy="365125"/>
          </a:xfrm>
          <a:prstGeom prst="rect">
            <a:avLst/>
          </a:prstGeom>
        </p:spPr>
        <p:txBody>
          <a:bodyPr/>
          <a:lstStyle/>
          <a:p>
            <a:fld id="{53972399-1081-A54F-8177-7C81F7EFF9EC}" type="datetime1">
              <a:rPr lang="en-US" smtClean="0"/>
              <a:t>9/8/2025</a:t>
            </a:fld>
            <a:endParaRPr lang="en-US" dirty="0"/>
          </a:p>
        </p:txBody>
      </p:sp>
      <p:sp>
        <p:nvSpPr>
          <p:cNvPr id="2" name="Rectangle 1">
            <a:extLst>
              <a:ext uri="{FF2B5EF4-FFF2-40B4-BE49-F238E27FC236}">
                <a16:creationId xmlns:a16="http://schemas.microsoft.com/office/drawing/2014/main" id="{37CB2063-0EB7-18C8-BB6E-7DAD6E6447C5}"/>
              </a:ext>
            </a:extLst>
          </p:cNvPr>
          <p:cNvSpPr>
            <a:spLocks noChangeArrowheads="1"/>
          </p:cNvSpPr>
          <p:nvPr/>
        </p:nvSpPr>
        <p:spPr bwMode="auto">
          <a:xfrm>
            <a:off x="3271881" y="819354"/>
            <a:ext cx="5616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algn="ctr" eaLnBrk="1" hangingPunct="1"/>
            <a:r>
              <a:rPr lang="en-US" altLang="zh-TW" sz="1400" u="sng">
                <a:solidFill>
                  <a:srgbClr val="FF0000"/>
                </a:solidFill>
                <a:ea typeface="PMingLiU" pitchFamily="18" charset="-120"/>
              </a:rPr>
              <a:t>Examples of Acceptable actions and Unacceptable actions</a:t>
            </a:r>
          </a:p>
        </p:txBody>
      </p:sp>
      <p:sp>
        <p:nvSpPr>
          <p:cNvPr id="3" name="Title 1">
            <a:extLst>
              <a:ext uri="{FF2B5EF4-FFF2-40B4-BE49-F238E27FC236}">
                <a16:creationId xmlns:a16="http://schemas.microsoft.com/office/drawing/2014/main" id="{2985D212-D347-EF57-B61A-2942488A892A}"/>
              </a:ext>
            </a:extLst>
          </p:cNvPr>
          <p:cNvSpPr txBox="1">
            <a:spLocks/>
          </p:cNvSpPr>
          <p:nvPr/>
        </p:nvSpPr>
        <p:spPr>
          <a:xfrm>
            <a:off x="261457" y="5884"/>
            <a:ext cx="11669086" cy="727075"/>
          </a:xfrm>
          <a:prstGeom prst="rect">
            <a:avLst/>
          </a:prstGeom>
        </p:spPr>
        <p:txBody>
          <a:bodyPr vert="horz" lIns="0" tIns="0" rIns="0" bIns="0" rtlCol="0" anchor="b" anchorCtr="0">
            <a:no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defRPr/>
            </a:pPr>
            <a:r>
              <a:rPr lang="en-US" altLang="en-US" sz="4800" dirty="0"/>
              <a:t>CA Status 3 – Permanent Corrective Actions</a:t>
            </a:r>
          </a:p>
        </p:txBody>
      </p:sp>
      <p:sp>
        <p:nvSpPr>
          <p:cNvPr id="4" name="TextBox 5">
            <a:extLst>
              <a:ext uri="{FF2B5EF4-FFF2-40B4-BE49-F238E27FC236}">
                <a16:creationId xmlns:a16="http://schemas.microsoft.com/office/drawing/2014/main" id="{03EE669F-1B7D-8F4B-4473-6CF0F8EF7FD6}"/>
              </a:ext>
            </a:extLst>
          </p:cNvPr>
          <p:cNvSpPr txBox="1">
            <a:spLocks noChangeArrowheads="1"/>
          </p:cNvSpPr>
          <p:nvPr/>
        </p:nvSpPr>
        <p:spPr bwMode="auto">
          <a:xfrm>
            <a:off x="3127420" y="5287962"/>
            <a:ext cx="5905499" cy="7381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400" b="0" i="0" dirty="0">
                <a:solidFill>
                  <a:srgbClr val="FF0000"/>
                </a:solidFill>
                <a:ea typeface="ヒラギノ角ゴ Pro W3"/>
                <a:cs typeface="Arial" pitchFamily="34" charset="0"/>
              </a:rPr>
              <a:t>Unacceptable, because there is no change to the process to remove the risk of this happening again. In addition, “Why Shipped” has not  been addressed. </a:t>
            </a:r>
          </a:p>
        </p:txBody>
      </p:sp>
      <p:pic>
        <p:nvPicPr>
          <p:cNvPr id="5" name="Picture 6">
            <a:extLst>
              <a:ext uri="{FF2B5EF4-FFF2-40B4-BE49-F238E27FC236}">
                <a16:creationId xmlns:a16="http://schemas.microsoft.com/office/drawing/2014/main" id="{5BF0679D-F75F-9314-2DD1-A5D4E946AC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7420" y="1117600"/>
            <a:ext cx="5905500" cy="410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4">
            <a:extLst>
              <a:ext uri="{FF2B5EF4-FFF2-40B4-BE49-F238E27FC236}">
                <a16:creationId xmlns:a16="http://schemas.microsoft.com/office/drawing/2014/main" id="{CDAFF4F5-4D00-AAD3-3FBA-B22D3DB6AA49}"/>
              </a:ext>
            </a:extLst>
          </p:cNvPr>
          <p:cNvCxnSpPr>
            <a:cxnSpLocks noChangeShapeType="1"/>
            <a:stCxn id="4" idx="0"/>
          </p:cNvCxnSpPr>
          <p:nvPr/>
        </p:nvCxnSpPr>
        <p:spPr bwMode="auto">
          <a:xfrm flipH="1" flipV="1">
            <a:off x="4168820" y="4481512"/>
            <a:ext cx="1911350" cy="806450"/>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816442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70077629-79B5-52B3-BA24-31835A718685}"/>
              </a:ext>
            </a:extLst>
          </p:cNvPr>
          <p:cNvSpPr>
            <a:spLocks noGrp="1"/>
          </p:cNvSpPr>
          <p:nvPr>
            <p:ph type="sldNum" sz="quarter" idx="12"/>
          </p:nvPr>
        </p:nvSpPr>
        <p:spPr>
          <a:xfrm>
            <a:off x="11016063" y="6387845"/>
            <a:ext cx="337736" cy="365125"/>
          </a:xfrm>
        </p:spPr>
        <p:txBody>
          <a:bodyPr/>
          <a:lstStyle/>
          <a:p>
            <a:fld id="{561BFC99-6E59-499C-A4BD-677E562B6E93}" type="slidenum">
              <a:rPr lang="en-US" smtClean="0"/>
              <a:pPr/>
              <a:t>33</a:t>
            </a:fld>
            <a:endParaRPr lang="en-US" dirty="0"/>
          </a:p>
        </p:txBody>
      </p:sp>
      <p:pic>
        <p:nvPicPr>
          <p:cNvPr id="2" name="Picture 10" descr="C:\Users\eckfirth\Desktop\CA 4.jpg">
            <a:extLst>
              <a:ext uri="{FF2B5EF4-FFF2-40B4-BE49-F238E27FC236}">
                <a16:creationId xmlns:a16="http://schemas.microsoft.com/office/drawing/2014/main" id="{802814F0-E884-6464-BDD3-785F397105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2799" y="1721054"/>
            <a:ext cx="3619500"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A9033C0E-29CE-688C-0BD8-DB90FA2ED722}"/>
              </a:ext>
            </a:extLst>
          </p:cNvPr>
          <p:cNvSpPr txBox="1">
            <a:spLocks/>
          </p:cNvSpPr>
          <p:nvPr/>
        </p:nvSpPr>
        <p:spPr>
          <a:xfrm>
            <a:off x="181760" y="141491"/>
            <a:ext cx="11828477" cy="727075"/>
          </a:xfrm>
          <a:prstGeom prst="rect">
            <a:avLst/>
          </a:prstGeom>
        </p:spPr>
        <p:txBody>
          <a:bodyPr vert="horz" lIns="0" tIns="0" rIns="0" bIns="0" rtlCol="0" anchor="b" anchorCtr="0">
            <a:no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defRPr/>
            </a:pPr>
            <a:r>
              <a:rPr lang="en-US" altLang="en-US" dirty="0"/>
              <a:t>CA Status 4 – Supplier Verification</a:t>
            </a:r>
          </a:p>
        </p:txBody>
      </p:sp>
      <p:sp>
        <p:nvSpPr>
          <p:cNvPr id="4" name="Rectangle 1">
            <a:extLst>
              <a:ext uri="{FF2B5EF4-FFF2-40B4-BE49-F238E27FC236}">
                <a16:creationId xmlns:a16="http://schemas.microsoft.com/office/drawing/2014/main" id="{620D949F-31E3-A19A-A8D7-758016A2F63E}"/>
              </a:ext>
            </a:extLst>
          </p:cNvPr>
          <p:cNvSpPr>
            <a:spLocks noChangeArrowheads="1"/>
          </p:cNvSpPr>
          <p:nvPr/>
        </p:nvSpPr>
        <p:spPr bwMode="auto">
          <a:xfrm>
            <a:off x="2082799" y="1714704"/>
            <a:ext cx="3359150" cy="1295400"/>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endParaRPr lang="en-US" altLang="en-US"/>
          </a:p>
        </p:txBody>
      </p:sp>
      <p:sp>
        <p:nvSpPr>
          <p:cNvPr id="5" name="Rectangle 6">
            <a:extLst>
              <a:ext uri="{FF2B5EF4-FFF2-40B4-BE49-F238E27FC236}">
                <a16:creationId xmlns:a16="http://schemas.microsoft.com/office/drawing/2014/main" id="{3D180242-ED9B-91F2-B679-3892ED34CE0B}"/>
              </a:ext>
            </a:extLst>
          </p:cNvPr>
          <p:cNvSpPr>
            <a:spLocks noChangeArrowheads="1"/>
          </p:cNvSpPr>
          <p:nvPr/>
        </p:nvSpPr>
        <p:spPr bwMode="auto">
          <a:xfrm>
            <a:off x="6069012" y="1721054"/>
            <a:ext cx="3600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r>
              <a:rPr lang="en-GB" altLang="zh-TW" sz="900" u="sng">
                <a:ea typeface="PMingLiU" pitchFamily="18" charset="-120"/>
              </a:rPr>
              <a:t>Tools to be considered:</a:t>
            </a:r>
          </a:p>
          <a:p>
            <a:pPr eaLnBrk="1" hangingPunct="1"/>
            <a:r>
              <a:rPr lang="en-GB" altLang="zh-TW" sz="900">
                <a:ea typeface="PMingLiU" pitchFamily="18" charset="-120"/>
              </a:rPr>
              <a:t>Control charts 		Control plans	Histogram 	</a:t>
            </a:r>
          </a:p>
          <a:p>
            <a:pPr eaLnBrk="1" hangingPunct="1"/>
            <a:r>
              <a:rPr lang="en-GB" altLang="zh-TW" sz="900">
                <a:ea typeface="PMingLiU" pitchFamily="18" charset="-120"/>
              </a:rPr>
              <a:t>Capability Analysis 	FMEA	GR&amp;R</a:t>
            </a:r>
          </a:p>
        </p:txBody>
      </p:sp>
      <p:cxnSp>
        <p:nvCxnSpPr>
          <p:cNvPr id="7" name="Straight Arrow Connector 4">
            <a:extLst>
              <a:ext uri="{FF2B5EF4-FFF2-40B4-BE49-F238E27FC236}">
                <a16:creationId xmlns:a16="http://schemas.microsoft.com/office/drawing/2014/main" id="{9518802C-BC77-5C1B-A35C-8C8E8E8D490A}"/>
              </a:ext>
            </a:extLst>
          </p:cNvPr>
          <p:cNvCxnSpPr>
            <a:cxnSpLocks noChangeShapeType="1"/>
            <a:stCxn id="5" idx="1"/>
            <a:endCxn id="4" idx="3"/>
          </p:cNvCxnSpPr>
          <p:nvPr/>
        </p:nvCxnSpPr>
        <p:spPr bwMode="auto">
          <a:xfrm flipH="1">
            <a:off x="5441949" y="2044904"/>
            <a:ext cx="627063" cy="317500"/>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1">
            <a:extLst>
              <a:ext uri="{FF2B5EF4-FFF2-40B4-BE49-F238E27FC236}">
                <a16:creationId xmlns:a16="http://schemas.microsoft.com/office/drawing/2014/main" id="{7C316170-AC66-B7B4-0459-5599FB60EE00}"/>
              </a:ext>
            </a:extLst>
          </p:cNvPr>
          <p:cNvSpPr>
            <a:spLocks noChangeArrowheads="1"/>
          </p:cNvSpPr>
          <p:nvPr/>
        </p:nvSpPr>
        <p:spPr bwMode="auto">
          <a:xfrm>
            <a:off x="3875087" y="1060654"/>
            <a:ext cx="43926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algn="ctr" eaLnBrk="1" hangingPunct="1"/>
            <a:r>
              <a:rPr lang="en-US" altLang="zh-TW" sz="1400" u="sng">
                <a:solidFill>
                  <a:srgbClr val="FF0000"/>
                </a:solidFill>
                <a:ea typeface="PMingLiU" pitchFamily="18" charset="-120"/>
              </a:rPr>
              <a:t>Verification should be complete within 40 days.</a:t>
            </a:r>
          </a:p>
        </p:txBody>
      </p:sp>
      <p:graphicFrame>
        <p:nvGraphicFramePr>
          <p:cNvPr id="10" name="Table 9">
            <a:extLst>
              <a:ext uri="{FF2B5EF4-FFF2-40B4-BE49-F238E27FC236}">
                <a16:creationId xmlns:a16="http://schemas.microsoft.com/office/drawing/2014/main" id="{24777950-9C82-A551-2957-FBCA0FCEFCB6}"/>
              </a:ext>
            </a:extLst>
          </p:cNvPr>
          <p:cNvGraphicFramePr>
            <a:graphicFrameLocks noGrp="1"/>
          </p:cNvGraphicFramePr>
          <p:nvPr>
            <p:extLst>
              <p:ext uri="{D42A27DB-BD31-4B8C-83A1-F6EECF244321}">
                <p14:modId xmlns:p14="http://schemas.microsoft.com/office/powerpoint/2010/main" val="1645106269"/>
              </p:ext>
            </p:extLst>
          </p:nvPr>
        </p:nvGraphicFramePr>
        <p:xfrm>
          <a:off x="1770062" y="4242004"/>
          <a:ext cx="8651875" cy="1409700"/>
        </p:xfrm>
        <a:graphic>
          <a:graphicData uri="http://schemas.openxmlformats.org/drawingml/2006/table">
            <a:tbl>
              <a:tblPr/>
              <a:tblGrid>
                <a:gridCol w="270254">
                  <a:extLst>
                    <a:ext uri="{9D8B030D-6E8A-4147-A177-3AD203B41FA5}">
                      <a16:colId xmlns:a16="http://schemas.microsoft.com/office/drawing/2014/main" val="20000"/>
                    </a:ext>
                  </a:extLst>
                </a:gridCol>
                <a:gridCol w="7465762">
                  <a:extLst>
                    <a:ext uri="{9D8B030D-6E8A-4147-A177-3AD203B41FA5}">
                      <a16:colId xmlns:a16="http://schemas.microsoft.com/office/drawing/2014/main" val="20001"/>
                    </a:ext>
                  </a:extLst>
                </a:gridCol>
                <a:gridCol w="465436">
                  <a:extLst>
                    <a:ext uri="{9D8B030D-6E8A-4147-A177-3AD203B41FA5}">
                      <a16:colId xmlns:a16="http://schemas.microsoft.com/office/drawing/2014/main" val="20002"/>
                    </a:ext>
                  </a:extLst>
                </a:gridCol>
                <a:gridCol w="450423">
                  <a:extLst>
                    <a:ext uri="{9D8B030D-6E8A-4147-A177-3AD203B41FA5}">
                      <a16:colId xmlns:a16="http://schemas.microsoft.com/office/drawing/2014/main" val="20003"/>
                    </a:ext>
                  </a:extLst>
                </a:gridCol>
              </a:tblGrid>
              <a:tr h="200025">
                <a:tc>
                  <a:txBody>
                    <a:bodyPr/>
                    <a:lstStyle/>
                    <a:p>
                      <a:pPr algn="ctr" fontAlgn="ctr"/>
                      <a:r>
                        <a:rPr lang="en-GB" sz="1050" b="1" i="0" u="none" strike="noStrike" dirty="0">
                          <a:solidFill>
                            <a:srgbClr val="000000"/>
                          </a:solidFill>
                          <a:effectLst/>
                          <a:latin typeface="Arial"/>
                        </a:rPr>
                        <a:t> </a:t>
                      </a:r>
                    </a:p>
                  </a:txBody>
                  <a:tcPr marL="9526" marR="9526"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en-GB" sz="1050" b="1" i="0" u="none" strike="noStrike">
                          <a:solidFill>
                            <a:srgbClr val="000000"/>
                          </a:solidFill>
                          <a:effectLst/>
                          <a:latin typeface="Arial"/>
                        </a:rPr>
                        <a:t>Verification Checkist Questions</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1050" b="1" i="0" u="none" strike="noStrike">
                          <a:solidFill>
                            <a:srgbClr val="000000"/>
                          </a:solidFill>
                          <a:effectLst/>
                          <a:latin typeface="Arial"/>
                        </a:rPr>
                        <a:t>Yes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1050" b="1" i="0" u="none" strike="noStrike">
                          <a:solidFill>
                            <a:srgbClr val="000000"/>
                          </a:solidFill>
                          <a:effectLst/>
                          <a:latin typeface="Arial"/>
                        </a:rPr>
                        <a:t>No</a:t>
                      </a:r>
                    </a:p>
                  </a:txBody>
                  <a:tcPr marL="9526" marR="9526"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200025">
                <a:tc>
                  <a:txBody>
                    <a:bodyPr/>
                    <a:lstStyle/>
                    <a:p>
                      <a:pPr algn="r" fontAlgn="ctr"/>
                      <a:r>
                        <a:rPr lang="en-GB" sz="800" b="0" i="0" u="none" strike="noStrike">
                          <a:solidFill>
                            <a:srgbClr val="000000"/>
                          </a:solidFill>
                          <a:effectLst/>
                          <a:latin typeface="Arial"/>
                        </a:rPr>
                        <a:t>15</a:t>
                      </a:r>
                    </a:p>
                  </a:txBody>
                  <a:tcPr marL="9526" marR="9526"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50" b="1" i="0" u="none" strike="noStrike">
                          <a:solidFill>
                            <a:srgbClr val="000000"/>
                          </a:solidFill>
                          <a:effectLst/>
                          <a:latin typeface="Arial"/>
                        </a:rPr>
                        <a:t>Has new stock been received without issues?</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800" b="0" i="0" u="none" strike="noStrike">
                          <a:solidFill>
                            <a:srgbClr val="000000"/>
                          </a:solidFill>
                          <a:effectLst/>
                          <a:latin typeface="Arial"/>
                        </a:rPr>
                        <a:t>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800" b="0" i="0" u="none" strike="noStrike">
                          <a:solidFill>
                            <a:srgbClr val="000000"/>
                          </a:solidFill>
                          <a:effectLst/>
                          <a:latin typeface="Arial"/>
                        </a:rPr>
                        <a:t> </a:t>
                      </a:r>
                    </a:p>
                  </a:txBody>
                  <a:tcPr marL="9526" marR="9526"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00050">
                <a:tc>
                  <a:txBody>
                    <a:bodyPr/>
                    <a:lstStyle/>
                    <a:p>
                      <a:pPr algn="r" fontAlgn="ctr"/>
                      <a:r>
                        <a:rPr lang="en-GB" sz="800" b="0" i="0" u="none" strike="noStrike">
                          <a:solidFill>
                            <a:srgbClr val="000000"/>
                          </a:solidFill>
                          <a:effectLst/>
                          <a:latin typeface="Arial"/>
                        </a:rPr>
                        <a:t>16</a:t>
                      </a:r>
                    </a:p>
                  </a:txBody>
                  <a:tcPr marL="9526" marR="9526"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50" b="1" i="0" u="none" strike="noStrike" dirty="0">
                          <a:solidFill>
                            <a:srgbClr val="000000"/>
                          </a:solidFill>
                          <a:effectLst/>
                          <a:latin typeface="Arial"/>
                        </a:rPr>
                        <a:t>Have audits established the effectiveness of the solution and confirmed that the problem has been solved?</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800" b="0" i="0" u="none" strike="noStrike">
                          <a:solidFill>
                            <a:srgbClr val="000000"/>
                          </a:solidFill>
                          <a:effectLst/>
                          <a:latin typeface="Arial"/>
                        </a:rPr>
                        <a:t> </a:t>
                      </a:r>
                    </a:p>
                  </a:txBody>
                  <a:tcPr marL="9526" marR="9526"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800" b="0" i="0" u="none" strike="noStrike">
                          <a:solidFill>
                            <a:srgbClr val="000000"/>
                          </a:solidFill>
                          <a:effectLst/>
                          <a:latin typeface="Arial"/>
                        </a:rPr>
                        <a:t> </a:t>
                      </a:r>
                    </a:p>
                  </a:txBody>
                  <a:tcPr marL="9526" marR="9526"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00050">
                <a:tc>
                  <a:txBody>
                    <a:bodyPr/>
                    <a:lstStyle/>
                    <a:p>
                      <a:pPr algn="r" fontAlgn="ctr"/>
                      <a:r>
                        <a:rPr lang="en-GB" sz="800" b="0" i="0" u="none" strike="noStrike">
                          <a:solidFill>
                            <a:srgbClr val="000000"/>
                          </a:solidFill>
                          <a:effectLst/>
                          <a:latin typeface="Arial"/>
                        </a:rPr>
                        <a:t>17</a:t>
                      </a:r>
                    </a:p>
                  </a:txBody>
                  <a:tcPr marL="9526" marR="9526"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50" b="1" i="0" u="none" strike="noStrike" dirty="0">
                          <a:solidFill>
                            <a:srgbClr val="000000"/>
                          </a:solidFill>
                          <a:effectLst/>
                          <a:latin typeface="Arial"/>
                        </a:rPr>
                        <a:t>Have the changes been applied across similar operations to prevent occurrences?</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800" b="0" i="0" u="none" strike="noStrike">
                          <a:solidFill>
                            <a:srgbClr val="000000"/>
                          </a:solidFill>
                          <a:effectLst/>
                          <a:latin typeface="Arial"/>
                        </a:rPr>
                        <a:t> </a:t>
                      </a:r>
                    </a:p>
                  </a:txBody>
                  <a:tcPr marL="9526" marR="9526"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800" b="0" i="0" u="none" strike="noStrike">
                          <a:solidFill>
                            <a:srgbClr val="000000"/>
                          </a:solidFill>
                          <a:effectLst/>
                          <a:latin typeface="Arial"/>
                        </a:rPr>
                        <a:t> </a:t>
                      </a:r>
                    </a:p>
                  </a:txBody>
                  <a:tcPr marL="9526" marR="9526"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9550">
                <a:tc>
                  <a:txBody>
                    <a:bodyPr/>
                    <a:lstStyle/>
                    <a:p>
                      <a:pPr algn="r" fontAlgn="ctr"/>
                      <a:r>
                        <a:rPr lang="en-GB" sz="800" b="0" i="0" u="none" strike="noStrike">
                          <a:solidFill>
                            <a:srgbClr val="000000"/>
                          </a:solidFill>
                          <a:effectLst/>
                          <a:latin typeface="Arial"/>
                        </a:rPr>
                        <a:t>18</a:t>
                      </a:r>
                    </a:p>
                  </a:txBody>
                  <a:tcPr marL="9526" marR="9526"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GB" sz="1050" b="1" i="0" u="none" strike="noStrike" dirty="0">
                          <a:solidFill>
                            <a:srgbClr val="000000"/>
                          </a:solidFill>
                          <a:effectLst/>
                          <a:latin typeface="Arial"/>
                        </a:rPr>
                        <a:t>Are all necessary controls for the solution in place?</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GB" sz="800" b="0" i="0" u="none" strike="noStrike">
                          <a:solidFill>
                            <a:srgbClr val="000000"/>
                          </a:solidFill>
                          <a:effectLst/>
                          <a:latin typeface="Arial"/>
                        </a:rPr>
                        <a:t>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GB" sz="800" b="0" i="0" u="none" strike="noStrike" dirty="0">
                          <a:solidFill>
                            <a:srgbClr val="000000"/>
                          </a:solidFill>
                          <a:effectLst/>
                          <a:latin typeface="Arial"/>
                        </a:rPr>
                        <a:t> </a:t>
                      </a:r>
                    </a:p>
                  </a:txBody>
                  <a:tcPr marL="9526" marR="9526"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1" name="Rectangle 1">
            <a:extLst>
              <a:ext uri="{FF2B5EF4-FFF2-40B4-BE49-F238E27FC236}">
                <a16:creationId xmlns:a16="http://schemas.microsoft.com/office/drawing/2014/main" id="{F17A416C-8771-C57B-B4B0-68C6A7AFA6EB}"/>
              </a:ext>
            </a:extLst>
          </p:cNvPr>
          <p:cNvSpPr>
            <a:spLocks noChangeArrowheads="1"/>
          </p:cNvSpPr>
          <p:nvPr/>
        </p:nvSpPr>
        <p:spPr bwMode="auto">
          <a:xfrm>
            <a:off x="1792287" y="1308304"/>
            <a:ext cx="8699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r>
              <a:rPr lang="en-US" altLang="zh-TW" sz="1400" u="sng" dirty="0">
                <a:solidFill>
                  <a:srgbClr val="FF0000"/>
                </a:solidFill>
                <a:ea typeface="PMingLiU" pitchFamily="18" charset="-120"/>
              </a:rPr>
              <a:t>Note: To add text into the Supplier Verification fields, follow the edit instructions on slide 14.</a:t>
            </a:r>
          </a:p>
        </p:txBody>
      </p:sp>
      <p:sp>
        <p:nvSpPr>
          <p:cNvPr id="12" name="TextBox 11">
            <a:extLst>
              <a:ext uri="{FF2B5EF4-FFF2-40B4-BE49-F238E27FC236}">
                <a16:creationId xmlns:a16="http://schemas.microsoft.com/office/drawing/2014/main" id="{41F36918-02FF-38A3-EF89-13EBDA865035}"/>
              </a:ext>
            </a:extLst>
          </p:cNvPr>
          <p:cNvSpPr txBox="1"/>
          <p:nvPr/>
        </p:nvSpPr>
        <p:spPr bwMode="auto">
          <a:xfrm>
            <a:off x="1722437" y="3953079"/>
            <a:ext cx="7775575" cy="639763"/>
          </a:xfrm>
          <a:prstGeom prst="rect">
            <a:avLst/>
          </a:prstGeom>
          <a:noFill/>
          <a:ln>
            <a:miter lim="800000"/>
            <a:headEnd/>
            <a:tailEnd/>
          </a:ln>
        </p:spPr>
        <p:txBody>
          <a:bodyPr>
            <a:spAutoFit/>
          </a:bodyPr>
          <a:lstStyle/>
          <a:p>
            <a:pPr defTabSz="457200">
              <a:spcBef>
                <a:spcPct val="20000"/>
              </a:spcBef>
              <a:buSzPct val="100000"/>
              <a:defRPr/>
            </a:pPr>
            <a:r>
              <a:rPr lang="en-GB" sz="1400" u="sng" dirty="0">
                <a:solidFill>
                  <a:srgbClr val="FF0000"/>
                </a:solidFill>
                <a:ea typeface="PMingLiU" pitchFamily="18" charset="-120"/>
              </a:rPr>
              <a:t>Ensure that your verification covers the requirements listed in the following questions.</a:t>
            </a:r>
          </a:p>
          <a:p>
            <a:pPr marL="265113" indent="-265113" algn="r" defTabSz="457200">
              <a:spcBef>
                <a:spcPct val="20000"/>
              </a:spcBef>
              <a:buSzPct val="100000"/>
              <a:buFontTx/>
              <a:buBlip>
                <a:blip r:embed="rId3"/>
              </a:buBlip>
              <a:defRPr/>
            </a:pPr>
            <a:endParaRPr lang="en-GB" b="0" i="0" dirty="0">
              <a:latin typeface="Arial" pitchFamily="-109" charset="0"/>
              <a:ea typeface="ヒラギノ角ゴ Pro W3" pitchFamily="-109" charset="-128"/>
              <a:cs typeface="Arial"/>
            </a:endParaRPr>
          </a:p>
        </p:txBody>
      </p:sp>
      <p:sp>
        <p:nvSpPr>
          <p:cNvPr id="13" name="TextBox 12">
            <a:extLst>
              <a:ext uri="{FF2B5EF4-FFF2-40B4-BE49-F238E27FC236}">
                <a16:creationId xmlns:a16="http://schemas.microsoft.com/office/drawing/2014/main" id="{4AA36E09-A18A-21CC-4E03-A0D4A2F30F0C}"/>
              </a:ext>
            </a:extLst>
          </p:cNvPr>
          <p:cNvSpPr txBox="1"/>
          <p:nvPr/>
        </p:nvSpPr>
        <p:spPr bwMode="auto">
          <a:xfrm>
            <a:off x="5883274" y="2375104"/>
            <a:ext cx="3816350" cy="1071563"/>
          </a:xfrm>
          <a:prstGeom prst="rect">
            <a:avLst/>
          </a:prstGeom>
          <a:noFill/>
          <a:ln>
            <a:miter lim="800000"/>
            <a:headEnd/>
            <a:tailEnd/>
          </a:ln>
        </p:spPr>
        <p:txBody>
          <a:bodyPr>
            <a:spAutoFit/>
          </a:bodyPr>
          <a:lstStyle/>
          <a:p>
            <a:pPr defTabSz="457200">
              <a:spcBef>
                <a:spcPct val="20000"/>
              </a:spcBef>
              <a:buSzPct val="100000"/>
              <a:defRPr/>
            </a:pPr>
            <a:r>
              <a:rPr lang="en-GB" sz="1400" u="sng" dirty="0">
                <a:solidFill>
                  <a:srgbClr val="FF0000"/>
                </a:solidFill>
                <a:ea typeface="PMingLiU" pitchFamily="18" charset="-120"/>
              </a:rPr>
              <a:t>*Note: Include a serial break or a date code reference from when the permanent corrective action was implemented.</a:t>
            </a:r>
          </a:p>
          <a:p>
            <a:pPr marL="265113" indent="-265113" algn="r" defTabSz="457200">
              <a:spcBef>
                <a:spcPct val="20000"/>
              </a:spcBef>
              <a:buSzPct val="100000"/>
              <a:buFontTx/>
              <a:buBlip>
                <a:blip r:embed="rId3"/>
              </a:buBlip>
              <a:defRPr/>
            </a:pPr>
            <a:endParaRPr lang="en-GB" b="0" i="0" dirty="0">
              <a:latin typeface="Arial" pitchFamily="-109" charset="0"/>
              <a:ea typeface="ヒラギノ角ゴ Pro W3" pitchFamily="-109" charset="-128"/>
              <a:cs typeface="Arial"/>
            </a:endParaRPr>
          </a:p>
        </p:txBody>
      </p:sp>
      <p:sp>
        <p:nvSpPr>
          <p:cNvPr id="14" name="Rectangle 1">
            <a:extLst>
              <a:ext uri="{FF2B5EF4-FFF2-40B4-BE49-F238E27FC236}">
                <a16:creationId xmlns:a16="http://schemas.microsoft.com/office/drawing/2014/main" id="{2FBB1B5F-865E-9B39-CB05-CB2450613189}"/>
              </a:ext>
            </a:extLst>
          </p:cNvPr>
          <p:cNvSpPr>
            <a:spLocks noChangeArrowheads="1"/>
          </p:cNvSpPr>
          <p:nvPr/>
        </p:nvSpPr>
        <p:spPr bwMode="auto">
          <a:xfrm>
            <a:off x="6069012" y="3179967"/>
            <a:ext cx="2613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r>
              <a:rPr lang="en-US" altLang="zh-TW" sz="1000" dirty="0">
                <a:ea typeface="PMingLiU" pitchFamily="18" charset="-120"/>
              </a:rPr>
              <a:t>When you have finished listing your verification details, use your e-signature to close this stage and it will be sent to HYMH for a closure request.</a:t>
            </a:r>
          </a:p>
        </p:txBody>
      </p:sp>
      <p:sp>
        <p:nvSpPr>
          <p:cNvPr id="15" name="Rectangle 1">
            <a:extLst>
              <a:ext uri="{FF2B5EF4-FFF2-40B4-BE49-F238E27FC236}">
                <a16:creationId xmlns:a16="http://schemas.microsoft.com/office/drawing/2014/main" id="{810CE8A3-6C13-F117-19FE-AA5D3DD17C9A}"/>
              </a:ext>
            </a:extLst>
          </p:cNvPr>
          <p:cNvSpPr>
            <a:spLocks noChangeArrowheads="1"/>
          </p:cNvSpPr>
          <p:nvPr/>
        </p:nvSpPr>
        <p:spPr bwMode="auto">
          <a:xfrm>
            <a:off x="2227262" y="2952954"/>
            <a:ext cx="1535112" cy="352425"/>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endParaRPr lang="en-US" altLang="en-US"/>
          </a:p>
        </p:txBody>
      </p:sp>
      <p:cxnSp>
        <p:nvCxnSpPr>
          <p:cNvPr id="16" name="Straight Arrow Connector 4">
            <a:extLst>
              <a:ext uri="{FF2B5EF4-FFF2-40B4-BE49-F238E27FC236}">
                <a16:creationId xmlns:a16="http://schemas.microsoft.com/office/drawing/2014/main" id="{F41C7024-A449-8645-98A9-698AFF076222}"/>
              </a:ext>
            </a:extLst>
          </p:cNvPr>
          <p:cNvCxnSpPr>
            <a:cxnSpLocks noChangeShapeType="1"/>
            <a:stCxn id="14" idx="1"/>
            <a:endCxn id="15" idx="3"/>
          </p:cNvCxnSpPr>
          <p:nvPr/>
        </p:nvCxnSpPr>
        <p:spPr bwMode="auto">
          <a:xfrm flipH="1" flipV="1">
            <a:off x="3762374" y="3129167"/>
            <a:ext cx="2306638" cy="404812"/>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8926542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70077629-79B5-52B3-BA24-31835A718685}"/>
              </a:ext>
            </a:extLst>
          </p:cNvPr>
          <p:cNvSpPr>
            <a:spLocks noGrp="1"/>
          </p:cNvSpPr>
          <p:nvPr>
            <p:ph type="sldNum" sz="quarter" idx="12"/>
          </p:nvPr>
        </p:nvSpPr>
        <p:spPr>
          <a:xfrm>
            <a:off x="11016063" y="6387845"/>
            <a:ext cx="337736" cy="365125"/>
          </a:xfrm>
        </p:spPr>
        <p:txBody>
          <a:bodyPr/>
          <a:lstStyle/>
          <a:p>
            <a:fld id="{561BFC99-6E59-499C-A4BD-677E562B6E93}" type="slidenum">
              <a:rPr lang="en-US" smtClean="0"/>
              <a:pPr/>
              <a:t>34</a:t>
            </a:fld>
            <a:endParaRPr lang="en-US" dirty="0"/>
          </a:p>
        </p:txBody>
      </p:sp>
      <p:sp>
        <p:nvSpPr>
          <p:cNvPr id="2" name="Title 1">
            <a:extLst>
              <a:ext uri="{FF2B5EF4-FFF2-40B4-BE49-F238E27FC236}">
                <a16:creationId xmlns:a16="http://schemas.microsoft.com/office/drawing/2014/main" id="{DA29AFA0-3540-122C-E777-AA8535EC5543}"/>
              </a:ext>
            </a:extLst>
          </p:cNvPr>
          <p:cNvSpPr txBox="1">
            <a:spLocks/>
          </p:cNvSpPr>
          <p:nvPr/>
        </p:nvSpPr>
        <p:spPr>
          <a:xfrm>
            <a:off x="2892425" y="150813"/>
            <a:ext cx="6556375" cy="727075"/>
          </a:xfrm>
          <a:prstGeom prst="rect">
            <a:avLst/>
          </a:prstGeom>
        </p:spPr>
        <p:txBody>
          <a:bodyPr vert="horz" lIns="0" tIns="0" rIns="0" bIns="0" rtlCol="0" anchor="b" anchorCtr="0">
            <a:no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defRPr/>
            </a:pPr>
            <a:r>
              <a:rPr lang="en-GB" dirty="0"/>
              <a:t>Logging out Safely</a:t>
            </a:r>
          </a:p>
        </p:txBody>
      </p:sp>
      <p:pic>
        <p:nvPicPr>
          <p:cNvPr id="3" name="Picture 2">
            <a:extLst>
              <a:ext uri="{FF2B5EF4-FFF2-40B4-BE49-F238E27FC236}">
                <a16:creationId xmlns:a16="http://schemas.microsoft.com/office/drawing/2014/main" id="{DCCB4B8A-EB85-AED5-F95C-698A21D5F4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4792" y="1605458"/>
            <a:ext cx="8134350" cy="3421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4D02D0C1-8FA1-4B7E-8768-66F88410CE9E}"/>
              </a:ext>
            </a:extLst>
          </p:cNvPr>
          <p:cNvSpPr txBox="1">
            <a:spLocks noChangeArrowheads="1"/>
          </p:cNvSpPr>
          <p:nvPr/>
        </p:nvSpPr>
        <p:spPr bwMode="auto">
          <a:xfrm>
            <a:off x="2104792" y="1100633"/>
            <a:ext cx="8642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200" b="0" i="0">
                <a:ea typeface="ヒラギノ角ゴ Pro W3"/>
                <a:cs typeface="Arial" pitchFamily="34" charset="0"/>
              </a:rPr>
              <a:t>When you have finished your updates, click on “Save” and then “Logout”</a:t>
            </a:r>
          </a:p>
        </p:txBody>
      </p:sp>
      <p:sp>
        <p:nvSpPr>
          <p:cNvPr id="5" name="Rectangle 4">
            <a:extLst>
              <a:ext uri="{FF2B5EF4-FFF2-40B4-BE49-F238E27FC236}">
                <a16:creationId xmlns:a16="http://schemas.microsoft.com/office/drawing/2014/main" id="{E412673F-5BF6-C21D-71B6-7C8F120A6565}"/>
              </a:ext>
            </a:extLst>
          </p:cNvPr>
          <p:cNvSpPr/>
          <p:nvPr/>
        </p:nvSpPr>
        <p:spPr>
          <a:xfrm>
            <a:off x="4841642" y="2108695"/>
            <a:ext cx="360363" cy="21590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7" name="TextBox 5">
            <a:extLst>
              <a:ext uri="{FF2B5EF4-FFF2-40B4-BE49-F238E27FC236}">
                <a16:creationId xmlns:a16="http://schemas.microsoft.com/office/drawing/2014/main" id="{559C9190-D9DF-0A73-BA09-64FC3D2B589F}"/>
              </a:ext>
            </a:extLst>
          </p:cNvPr>
          <p:cNvSpPr txBox="1">
            <a:spLocks noChangeArrowheads="1"/>
          </p:cNvSpPr>
          <p:nvPr/>
        </p:nvSpPr>
        <p:spPr bwMode="auto">
          <a:xfrm>
            <a:off x="2104792" y="5277345"/>
            <a:ext cx="8642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200" i="0" u="sng">
                <a:solidFill>
                  <a:srgbClr val="FF0000"/>
                </a:solidFill>
                <a:ea typeface="ヒラギノ角ゴ Pro W3"/>
                <a:cs typeface="Arial" pitchFamily="34" charset="0"/>
              </a:rPr>
              <a:t>NOTE: NEVER exit the ICAM by closing the tab or the program. If you do, it will keep you logged into the ICAM and no-one else will be able to make any updates.</a:t>
            </a:r>
          </a:p>
        </p:txBody>
      </p:sp>
      <p:cxnSp>
        <p:nvCxnSpPr>
          <p:cNvPr id="9" name="Straight Arrow Connector 4">
            <a:extLst>
              <a:ext uri="{FF2B5EF4-FFF2-40B4-BE49-F238E27FC236}">
                <a16:creationId xmlns:a16="http://schemas.microsoft.com/office/drawing/2014/main" id="{8DE75102-A695-E4C4-8C0A-24FF2BABE095}"/>
              </a:ext>
            </a:extLst>
          </p:cNvPr>
          <p:cNvCxnSpPr>
            <a:cxnSpLocks noChangeShapeType="1"/>
          </p:cNvCxnSpPr>
          <p:nvPr/>
        </p:nvCxnSpPr>
        <p:spPr bwMode="auto">
          <a:xfrm flipV="1">
            <a:off x="5346467" y="1748333"/>
            <a:ext cx="1871663" cy="3600450"/>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4">
            <a:extLst>
              <a:ext uri="{FF2B5EF4-FFF2-40B4-BE49-F238E27FC236}">
                <a16:creationId xmlns:a16="http://schemas.microsoft.com/office/drawing/2014/main" id="{95DA9CBC-2E6B-D75A-7ECA-595A0F28183B}"/>
              </a:ext>
            </a:extLst>
          </p:cNvPr>
          <p:cNvCxnSpPr>
            <a:cxnSpLocks noChangeShapeType="1"/>
          </p:cNvCxnSpPr>
          <p:nvPr/>
        </p:nvCxnSpPr>
        <p:spPr bwMode="auto">
          <a:xfrm flipV="1">
            <a:off x="6281505" y="1605458"/>
            <a:ext cx="3889375" cy="3743325"/>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7877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70077629-79B5-52B3-BA24-31835A718685}"/>
              </a:ext>
            </a:extLst>
          </p:cNvPr>
          <p:cNvSpPr>
            <a:spLocks noGrp="1"/>
          </p:cNvSpPr>
          <p:nvPr>
            <p:ph type="sldNum" sz="quarter" idx="12"/>
          </p:nvPr>
        </p:nvSpPr>
        <p:spPr>
          <a:xfrm>
            <a:off x="11016063" y="6387845"/>
            <a:ext cx="337736" cy="365125"/>
          </a:xfrm>
        </p:spPr>
        <p:txBody>
          <a:bodyPr/>
          <a:lstStyle/>
          <a:p>
            <a:fld id="{561BFC99-6E59-499C-A4BD-677E562B6E93}" type="slidenum">
              <a:rPr lang="en-US" smtClean="0"/>
              <a:pPr/>
              <a:t>35</a:t>
            </a:fld>
            <a:endParaRPr lang="en-US" dirty="0"/>
          </a:p>
        </p:txBody>
      </p:sp>
      <p:pic>
        <p:nvPicPr>
          <p:cNvPr id="2" name="Picture 4">
            <a:extLst>
              <a:ext uri="{FF2B5EF4-FFF2-40B4-BE49-F238E27FC236}">
                <a16:creationId xmlns:a16="http://schemas.microsoft.com/office/drawing/2014/main" id="{1EAB2432-FE17-2218-9B9E-48DA392540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3652" y="1621522"/>
            <a:ext cx="2914650"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a:extLst>
              <a:ext uri="{FF2B5EF4-FFF2-40B4-BE49-F238E27FC236}">
                <a16:creationId xmlns:a16="http://schemas.microsoft.com/office/drawing/2014/main" id="{B33FE138-C352-6B19-9C30-F3F681EC07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8340" y="1621522"/>
            <a:ext cx="2867025"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a:extLst>
              <a:ext uri="{FF2B5EF4-FFF2-40B4-BE49-F238E27FC236}">
                <a16:creationId xmlns:a16="http://schemas.microsoft.com/office/drawing/2014/main" id="{44E6BB96-5F0B-7020-49FE-0B7A79BCA5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6790" y="1611997"/>
            <a:ext cx="1619250"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a:extLst>
              <a:ext uri="{FF2B5EF4-FFF2-40B4-BE49-F238E27FC236}">
                <a16:creationId xmlns:a16="http://schemas.microsoft.com/office/drawing/2014/main" id="{453F7D84-2D7B-AF46-CCDB-F4B7B515329A}"/>
              </a:ext>
            </a:extLst>
          </p:cNvPr>
          <p:cNvSpPr txBox="1">
            <a:spLocks/>
          </p:cNvSpPr>
          <p:nvPr/>
        </p:nvSpPr>
        <p:spPr>
          <a:xfrm>
            <a:off x="1572492" y="172928"/>
            <a:ext cx="9047016" cy="727075"/>
          </a:xfrm>
          <a:prstGeom prst="rect">
            <a:avLst/>
          </a:prstGeom>
        </p:spPr>
        <p:txBody>
          <a:bodyPr vert="horz" lIns="0" tIns="0" rIns="0" bIns="0" rtlCol="0" anchor="b" anchorCtr="0">
            <a:no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defRPr/>
            </a:pPr>
            <a:r>
              <a:rPr lang="en-GB" dirty="0"/>
              <a:t>Removing Notifications.</a:t>
            </a:r>
          </a:p>
        </p:txBody>
      </p:sp>
      <p:sp>
        <p:nvSpPr>
          <p:cNvPr id="7" name="TextBox 3">
            <a:extLst>
              <a:ext uri="{FF2B5EF4-FFF2-40B4-BE49-F238E27FC236}">
                <a16:creationId xmlns:a16="http://schemas.microsoft.com/office/drawing/2014/main" id="{E25782A1-A00F-9639-551F-74037F7E1D4D}"/>
              </a:ext>
            </a:extLst>
          </p:cNvPr>
          <p:cNvSpPr txBox="1">
            <a:spLocks noChangeArrowheads="1"/>
          </p:cNvSpPr>
          <p:nvPr/>
        </p:nvSpPr>
        <p:spPr bwMode="auto">
          <a:xfrm>
            <a:off x="1749790" y="958741"/>
            <a:ext cx="8642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200" b="0" i="0" dirty="0">
                <a:ea typeface="ヒラギノ角ゴ Pro W3"/>
                <a:cs typeface="Arial" pitchFamily="34" charset="0"/>
              </a:rPr>
              <a:t>You will receive a daily e-mail from the system to advise you of all the ICAMs and actions that are assigned to you. After the ICAM has been closed/cancelled at Stage 5, remove it from your notifications list. If you clear them all you will not receive any further notification emails.</a:t>
            </a:r>
          </a:p>
        </p:txBody>
      </p:sp>
      <p:cxnSp>
        <p:nvCxnSpPr>
          <p:cNvPr id="9" name="Straight Arrow Connector 4">
            <a:extLst>
              <a:ext uri="{FF2B5EF4-FFF2-40B4-BE49-F238E27FC236}">
                <a16:creationId xmlns:a16="http://schemas.microsoft.com/office/drawing/2014/main" id="{BCA5CAD9-73F3-3C4C-64C9-81F40FFDE612}"/>
              </a:ext>
            </a:extLst>
          </p:cNvPr>
          <p:cNvCxnSpPr>
            <a:cxnSpLocks noChangeShapeType="1"/>
            <a:stCxn id="11" idx="0"/>
          </p:cNvCxnSpPr>
          <p:nvPr/>
        </p:nvCxnSpPr>
        <p:spPr bwMode="auto">
          <a:xfrm flipV="1">
            <a:off x="2686415" y="3483660"/>
            <a:ext cx="65087" cy="1409700"/>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4">
            <a:extLst>
              <a:ext uri="{FF2B5EF4-FFF2-40B4-BE49-F238E27FC236}">
                <a16:creationId xmlns:a16="http://schemas.microsoft.com/office/drawing/2014/main" id="{866FFAC7-3B97-D0E1-1C73-C0C47DA58EB9}"/>
              </a:ext>
            </a:extLst>
          </p:cNvPr>
          <p:cNvCxnSpPr>
            <a:cxnSpLocks noChangeShapeType="1"/>
            <a:stCxn id="12" idx="0"/>
          </p:cNvCxnSpPr>
          <p:nvPr/>
        </p:nvCxnSpPr>
        <p:spPr bwMode="auto">
          <a:xfrm flipH="1" flipV="1">
            <a:off x="4623165" y="3483660"/>
            <a:ext cx="928687" cy="1471612"/>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3">
            <a:extLst>
              <a:ext uri="{FF2B5EF4-FFF2-40B4-BE49-F238E27FC236}">
                <a16:creationId xmlns:a16="http://schemas.microsoft.com/office/drawing/2014/main" id="{59431216-F0E5-7646-DCFE-E297E2E1EA6E}"/>
              </a:ext>
            </a:extLst>
          </p:cNvPr>
          <p:cNvSpPr txBox="1">
            <a:spLocks noChangeArrowheads="1"/>
          </p:cNvSpPr>
          <p:nvPr/>
        </p:nvSpPr>
        <p:spPr bwMode="auto">
          <a:xfrm>
            <a:off x="1749790" y="4893360"/>
            <a:ext cx="18716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200" b="0" i="0">
                <a:ea typeface="ヒラギノ角ゴ Pro W3"/>
                <a:cs typeface="Arial" pitchFamily="34" charset="0"/>
              </a:rPr>
              <a:t>This ICAM is shown at Stage 5.</a:t>
            </a:r>
          </a:p>
        </p:txBody>
      </p:sp>
      <p:sp>
        <p:nvSpPr>
          <p:cNvPr id="12" name="TextBox 14">
            <a:extLst>
              <a:ext uri="{FF2B5EF4-FFF2-40B4-BE49-F238E27FC236}">
                <a16:creationId xmlns:a16="http://schemas.microsoft.com/office/drawing/2014/main" id="{3D620892-D5A6-0EA9-B8E2-59C3368462CC}"/>
              </a:ext>
            </a:extLst>
          </p:cNvPr>
          <p:cNvSpPr txBox="1">
            <a:spLocks noChangeArrowheads="1"/>
          </p:cNvSpPr>
          <p:nvPr/>
        </p:nvSpPr>
        <p:spPr bwMode="auto">
          <a:xfrm>
            <a:off x="4118340" y="4955272"/>
            <a:ext cx="2867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200" b="0" i="0">
                <a:ea typeface="ヒラギノ角ゴ Pro W3"/>
                <a:cs typeface="Arial" pitchFamily="34" charset="0"/>
              </a:rPr>
              <a:t>Click on the ICON beside the ICAM.</a:t>
            </a:r>
          </a:p>
        </p:txBody>
      </p:sp>
      <p:sp>
        <p:nvSpPr>
          <p:cNvPr id="13" name="TextBox 19">
            <a:extLst>
              <a:ext uri="{FF2B5EF4-FFF2-40B4-BE49-F238E27FC236}">
                <a16:creationId xmlns:a16="http://schemas.microsoft.com/office/drawing/2014/main" id="{F736970E-3078-1ABC-1665-1539E278A69B}"/>
              </a:ext>
            </a:extLst>
          </p:cNvPr>
          <p:cNvSpPr txBox="1">
            <a:spLocks noChangeArrowheads="1"/>
          </p:cNvSpPr>
          <p:nvPr/>
        </p:nvSpPr>
        <p:spPr bwMode="auto">
          <a:xfrm>
            <a:off x="7253652" y="4987022"/>
            <a:ext cx="2867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200" b="0" i="0">
                <a:ea typeface="ヒラギノ角ゴ Pro W3"/>
                <a:cs typeface="Arial" pitchFamily="34" charset="0"/>
              </a:rPr>
              <a:t>The ICON will change to red; click on “Close Notices” at the top and the notification will be removed.</a:t>
            </a:r>
          </a:p>
        </p:txBody>
      </p:sp>
      <p:cxnSp>
        <p:nvCxnSpPr>
          <p:cNvPr id="14" name="Straight Arrow Connector 4">
            <a:extLst>
              <a:ext uri="{FF2B5EF4-FFF2-40B4-BE49-F238E27FC236}">
                <a16:creationId xmlns:a16="http://schemas.microsoft.com/office/drawing/2014/main" id="{25F44DAB-0A7A-A62A-5E05-BF5216CF1318}"/>
              </a:ext>
            </a:extLst>
          </p:cNvPr>
          <p:cNvCxnSpPr>
            <a:cxnSpLocks noChangeShapeType="1"/>
            <a:stCxn id="13" idx="0"/>
          </p:cNvCxnSpPr>
          <p:nvPr/>
        </p:nvCxnSpPr>
        <p:spPr bwMode="auto">
          <a:xfrm flipH="1" flipV="1">
            <a:off x="8583977" y="2259697"/>
            <a:ext cx="103188" cy="2727325"/>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37549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70077629-79B5-52B3-BA24-31835A718685}"/>
              </a:ext>
            </a:extLst>
          </p:cNvPr>
          <p:cNvSpPr>
            <a:spLocks noGrp="1"/>
          </p:cNvSpPr>
          <p:nvPr>
            <p:ph type="sldNum" sz="quarter" idx="12"/>
          </p:nvPr>
        </p:nvSpPr>
        <p:spPr>
          <a:xfrm>
            <a:off x="11016063" y="6387845"/>
            <a:ext cx="337736" cy="365125"/>
          </a:xfrm>
        </p:spPr>
        <p:txBody>
          <a:bodyPr/>
          <a:lstStyle/>
          <a:p>
            <a:fld id="{561BFC99-6E59-499C-A4BD-677E562B6E93}" type="slidenum">
              <a:rPr lang="en-US" smtClean="0"/>
              <a:pPr/>
              <a:t>36</a:t>
            </a:fld>
            <a:endParaRPr lang="en-US" dirty="0"/>
          </a:p>
        </p:txBody>
      </p:sp>
      <p:sp>
        <p:nvSpPr>
          <p:cNvPr id="2" name="Title 1">
            <a:extLst>
              <a:ext uri="{FF2B5EF4-FFF2-40B4-BE49-F238E27FC236}">
                <a16:creationId xmlns:a16="http://schemas.microsoft.com/office/drawing/2014/main" id="{EE794F1C-F1A3-B87E-4B60-B5DFCE2FA79A}"/>
              </a:ext>
            </a:extLst>
          </p:cNvPr>
          <p:cNvSpPr txBox="1">
            <a:spLocks/>
          </p:cNvSpPr>
          <p:nvPr/>
        </p:nvSpPr>
        <p:spPr>
          <a:xfrm>
            <a:off x="2817812" y="170657"/>
            <a:ext cx="6556375" cy="727075"/>
          </a:xfrm>
          <a:prstGeom prst="rect">
            <a:avLst/>
          </a:prstGeom>
        </p:spPr>
        <p:txBody>
          <a:bodyPr vert="horz" lIns="0" tIns="0" rIns="0" bIns="0" rtlCol="0" anchor="b" anchorCtr="0">
            <a:no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defRPr/>
            </a:pPr>
            <a:r>
              <a:rPr lang="en-GB" dirty="0"/>
              <a:t>Additional Help</a:t>
            </a:r>
          </a:p>
        </p:txBody>
      </p:sp>
      <p:sp>
        <p:nvSpPr>
          <p:cNvPr id="3" name="TextBox 2">
            <a:extLst>
              <a:ext uri="{FF2B5EF4-FFF2-40B4-BE49-F238E27FC236}">
                <a16:creationId xmlns:a16="http://schemas.microsoft.com/office/drawing/2014/main" id="{CBAE3DA6-CABC-4AE5-EC58-3C7B8399206D}"/>
              </a:ext>
            </a:extLst>
          </p:cNvPr>
          <p:cNvSpPr txBox="1">
            <a:spLocks noChangeArrowheads="1"/>
          </p:cNvSpPr>
          <p:nvPr/>
        </p:nvSpPr>
        <p:spPr bwMode="auto">
          <a:xfrm>
            <a:off x="2088014" y="1176134"/>
            <a:ext cx="864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200" b="0" i="0" dirty="0">
                <a:ea typeface="ヒラギノ角ゴ Pro W3"/>
                <a:cs typeface="Arial" pitchFamily="34" charset="0"/>
              </a:rPr>
              <a:t>If you have any problems to use this system, there is an on-line help function that will take you to the HQMS site, which is more detailed than this short guide.</a:t>
            </a:r>
          </a:p>
        </p:txBody>
      </p:sp>
      <p:pic>
        <p:nvPicPr>
          <p:cNvPr id="4" name="Picture 2">
            <a:extLst>
              <a:ext uri="{FF2B5EF4-FFF2-40B4-BE49-F238E27FC236}">
                <a16:creationId xmlns:a16="http://schemas.microsoft.com/office/drawing/2014/main" id="{9D7F7A8F-9524-C904-ED98-FB29C77C02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2939" y="1652384"/>
            <a:ext cx="6103938"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A25C2C3A-BBB6-0970-1CAC-C6D737CF9D4D}"/>
              </a:ext>
            </a:extLst>
          </p:cNvPr>
          <p:cNvSpPr txBox="1">
            <a:spLocks noChangeArrowheads="1"/>
          </p:cNvSpPr>
          <p:nvPr/>
        </p:nvSpPr>
        <p:spPr bwMode="auto">
          <a:xfrm>
            <a:off x="2088014" y="4632121"/>
            <a:ext cx="864235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defRPr/>
            </a:pPr>
            <a:r>
              <a:rPr lang="en-GB" altLang="en-US" sz="1200" b="0" i="0" dirty="0">
                <a:ea typeface="ヒラギノ角ゴ Pro W3"/>
                <a:cs typeface="Arial" pitchFamily="34" charset="0"/>
              </a:rPr>
              <a:t>For the following actions, please contact your HYMH Procurement contact, HYMH SQE contact or the HYMH co-ordinator for guidance:</a:t>
            </a:r>
          </a:p>
          <a:p>
            <a:pPr marL="171450" indent="-171450" eaLnBrk="1" hangingPunct="1">
              <a:spcBef>
                <a:spcPct val="20000"/>
              </a:spcBef>
              <a:buSzPct val="100000"/>
              <a:buFont typeface="Arial" panose="020B0604020202020204" pitchFamily="34" charset="0"/>
              <a:buChar char="•"/>
              <a:defRPr/>
            </a:pPr>
            <a:r>
              <a:rPr lang="en-GB" altLang="en-US" sz="1200" b="0" i="0" dirty="0">
                <a:ea typeface="ヒラギノ角ゴ Pro W3"/>
                <a:cs typeface="Arial" pitchFamily="34" charset="0"/>
              </a:rPr>
              <a:t>Having an ex-employee’s account closed.</a:t>
            </a:r>
          </a:p>
          <a:p>
            <a:pPr marL="171450" indent="-171450" eaLnBrk="1" hangingPunct="1">
              <a:spcBef>
                <a:spcPct val="20000"/>
              </a:spcBef>
              <a:buSzPct val="100000"/>
              <a:buFont typeface="Arial" panose="020B0604020202020204" pitchFamily="34" charset="0"/>
              <a:buChar char="•"/>
              <a:defRPr/>
            </a:pPr>
            <a:r>
              <a:rPr lang="en-GB" altLang="en-US" sz="1200" b="0" i="0" dirty="0">
                <a:ea typeface="ヒラギノ角ゴ Pro W3"/>
                <a:cs typeface="Arial" pitchFamily="34" charset="0"/>
              </a:rPr>
              <a:t>Having an additional contact added to the system.</a:t>
            </a:r>
          </a:p>
          <a:p>
            <a:pPr marL="171450" indent="-171450" eaLnBrk="1" hangingPunct="1">
              <a:spcBef>
                <a:spcPct val="20000"/>
              </a:spcBef>
              <a:buSzPct val="100000"/>
              <a:buFont typeface="Arial" panose="020B0604020202020204" pitchFamily="34" charset="0"/>
              <a:buChar char="•"/>
              <a:defRPr/>
            </a:pPr>
            <a:r>
              <a:rPr lang="en-GB" altLang="en-US" sz="1200" b="0" i="0" dirty="0">
                <a:ea typeface="ヒラギノ角ゴ Pro W3"/>
                <a:cs typeface="Arial" pitchFamily="34" charset="0"/>
              </a:rPr>
              <a:t>Having an ICAM re-assigned to another person in your organisation.</a:t>
            </a:r>
          </a:p>
        </p:txBody>
      </p:sp>
      <p:sp>
        <p:nvSpPr>
          <p:cNvPr id="7" name="Rectangle 6">
            <a:extLst>
              <a:ext uri="{FF2B5EF4-FFF2-40B4-BE49-F238E27FC236}">
                <a16:creationId xmlns:a16="http://schemas.microsoft.com/office/drawing/2014/main" id="{E92102C2-FE16-CDF4-D7B0-5BF7ED6DD068}"/>
              </a:ext>
            </a:extLst>
          </p:cNvPr>
          <p:cNvSpPr/>
          <p:nvPr/>
        </p:nvSpPr>
        <p:spPr>
          <a:xfrm>
            <a:off x="5869439" y="1638096"/>
            <a:ext cx="468313" cy="258763"/>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1286155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70077629-79B5-52B3-BA24-31835A718685}"/>
              </a:ext>
            </a:extLst>
          </p:cNvPr>
          <p:cNvSpPr>
            <a:spLocks noGrp="1"/>
          </p:cNvSpPr>
          <p:nvPr>
            <p:ph type="sldNum" sz="quarter" idx="12"/>
          </p:nvPr>
        </p:nvSpPr>
        <p:spPr>
          <a:xfrm>
            <a:off x="11016063" y="6387845"/>
            <a:ext cx="337736" cy="365125"/>
          </a:xfrm>
        </p:spPr>
        <p:txBody>
          <a:bodyPr/>
          <a:lstStyle/>
          <a:p>
            <a:fld id="{561BFC99-6E59-499C-A4BD-677E562B6E93}" type="slidenum">
              <a:rPr lang="en-US" smtClean="0"/>
              <a:pPr/>
              <a:t>37</a:t>
            </a:fld>
            <a:endParaRPr lang="en-US" dirty="0"/>
          </a:p>
        </p:txBody>
      </p:sp>
      <p:sp>
        <p:nvSpPr>
          <p:cNvPr id="2" name="Title 1">
            <a:extLst>
              <a:ext uri="{FF2B5EF4-FFF2-40B4-BE49-F238E27FC236}">
                <a16:creationId xmlns:a16="http://schemas.microsoft.com/office/drawing/2014/main" id="{C247A8D4-3723-5008-4204-ED71236FC111}"/>
              </a:ext>
            </a:extLst>
          </p:cNvPr>
          <p:cNvSpPr txBox="1">
            <a:spLocks/>
          </p:cNvSpPr>
          <p:nvPr/>
        </p:nvSpPr>
        <p:spPr>
          <a:xfrm>
            <a:off x="160789" y="104775"/>
            <a:ext cx="11870421" cy="727075"/>
          </a:xfrm>
          <a:prstGeom prst="rect">
            <a:avLst/>
          </a:prstGeom>
        </p:spPr>
        <p:txBody>
          <a:bodyPr vert="horz" lIns="0" tIns="0" rIns="0" bIns="0" rtlCol="0" anchor="b" anchorCtr="0">
            <a:no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defRPr/>
            </a:pPr>
            <a:r>
              <a:rPr lang="en-GB" sz="5400" dirty="0"/>
              <a:t>ICAM Questions to Verify Completeness</a:t>
            </a:r>
          </a:p>
        </p:txBody>
      </p:sp>
      <p:graphicFrame>
        <p:nvGraphicFramePr>
          <p:cNvPr id="3" name="Object 2">
            <a:extLst>
              <a:ext uri="{FF2B5EF4-FFF2-40B4-BE49-F238E27FC236}">
                <a16:creationId xmlns:a16="http://schemas.microsoft.com/office/drawing/2014/main" id="{D574E08B-E8C0-694D-04D1-9CE192A7831F}"/>
              </a:ext>
            </a:extLst>
          </p:cNvPr>
          <p:cNvGraphicFramePr>
            <a:graphicFrameLocks noChangeAspect="1"/>
          </p:cNvGraphicFramePr>
          <p:nvPr>
            <p:extLst>
              <p:ext uri="{D42A27DB-BD31-4B8C-83A1-F6EECF244321}">
                <p14:modId xmlns:p14="http://schemas.microsoft.com/office/powerpoint/2010/main" val="4061658921"/>
              </p:ext>
            </p:extLst>
          </p:nvPr>
        </p:nvGraphicFramePr>
        <p:xfrm>
          <a:off x="3539715" y="831850"/>
          <a:ext cx="5112568" cy="5394960"/>
        </p:xfrm>
        <a:graphic>
          <a:graphicData uri="http://schemas.openxmlformats.org/presentationml/2006/ole">
            <mc:AlternateContent xmlns:mc="http://schemas.openxmlformats.org/markup-compatibility/2006">
              <mc:Choice xmlns:v="urn:schemas-microsoft-com:vml" Requires="v">
                <p:oleObj name="Worksheet" r:id="rId2" imgW="7962827" imgH="8400933" progId="Excel.Sheet.12">
                  <p:embed/>
                </p:oleObj>
              </mc:Choice>
              <mc:Fallback>
                <p:oleObj name="Worksheet" r:id="rId2" imgW="7962827" imgH="8400933" progId="Excel.Sheet.12">
                  <p:embed/>
                  <p:pic>
                    <p:nvPicPr>
                      <p:cNvPr id="4" name="Object 3"/>
                      <p:cNvPicPr/>
                      <p:nvPr/>
                    </p:nvPicPr>
                    <p:blipFill>
                      <a:blip r:embed="rId3"/>
                      <a:stretch>
                        <a:fillRect/>
                      </a:stretch>
                    </p:blipFill>
                    <p:spPr>
                      <a:xfrm>
                        <a:off x="3539715" y="831850"/>
                        <a:ext cx="5112568" cy="5394960"/>
                      </a:xfrm>
                      <a:prstGeom prst="rect">
                        <a:avLst/>
                      </a:prstGeom>
                    </p:spPr>
                  </p:pic>
                </p:oleObj>
              </mc:Fallback>
            </mc:AlternateContent>
          </a:graphicData>
        </a:graphic>
      </p:graphicFrame>
    </p:spTree>
    <p:extLst>
      <p:ext uri="{BB962C8B-B14F-4D97-AF65-F5344CB8AC3E}">
        <p14:creationId xmlns:p14="http://schemas.microsoft.com/office/powerpoint/2010/main" val="39550768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70077629-79B5-52B3-BA24-31835A718685}"/>
              </a:ext>
            </a:extLst>
          </p:cNvPr>
          <p:cNvSpPr>
            <a:spLocks noGrp="1"/>
          </p:cNvSpPr>
          <p:nvPr>
            <p:ph type="sldNum" sz="quarter" idx="12"/>
          </p:nvPr>
        </p:nvSpPr>
        <p:spPr>
          <a:xfrm>
            <a:off x="11016063" y="6387845"/>
            <a:ext cx="337736" cy="365125"/>
          </a:xfrm>
        </p:spPr>
        <p:txBody>
          <a:bodyPr/>
          <a:lstStyle/>
          <a:p>
            <a:fld id="{561BFC99-6E59-499C-A4BD-677E562B6E93}" type="slidenum">
              <a:rPr lang="en-US" smtClean="0"/>
              <a:pPr/>
              <a:t>38</a:t>
            </a:fld>
            <a:endParaRPr lang="en-US" dirty="0"/>
          </a:p>
        </p:txBody>
      </p:sp>
      <p:sp>
        <p:nvSpPr>
          <p:cNvPr id="2" name="Title 1">
            <a:extLst>
              <a:ext uri="{FF2B5EF4-FFF2-40B4-BE49-F238E27FC236}">
                <a16:creationId xmlns:a16="http://schemas.microsoft.com/office/drawing/2014/main" id="{D1DD7F46-120E-A605-61C4-8D31D7FF0EA6}"/>
              </a:ext>
            </a:extLst>
          </p:cNvPr>
          <p:cNvSpPr txBox="1">
            <a:spLocks/>
          </p:cNvSpPr>
          <p:nvPr/>
        </p:nvSpPr>
        <p:spPr>
          <a:xfrm>
            <a:off x="2817812" y="122456"/>
            <a:ext cx="6556375" cy="727075"/>
          </a:xfrm>
          <a:prstGeom prst="rect">
            <a:avLst/>
          </a:prstGeom>
        </p:spPr>
        <p:txBody>
          <a:bodyPr vert="horz" lIns="0" tIns="0" rIns="0" bIns="0" rtlCol="0" anchor="b" anchorCtr="0">
            <a:no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defRPr/>
            </a:pPr>
            <a:r>
              <a:rPr lang="en-GB" dirty="0"/>
              <a:t>Revision Status</a:t>
            </a:r>
          </a:p>
        </p:txBody>
      </p:sp>
      <p:graphicFrame>
        <p:nvGraphicFramePr>
          <p:cNvPr id="3" name="Table 2">
            <a:extLst>
              <a:ext uri="{FF2B5EF4-FFF2-40B4-BE49-F238E27FC236}">
                <a16:creationId xmlns:a16="http://schemas.microsoft.com/office/drawing/2014/main" id="{63F27987-50EA-8F9F-FDC4-D69A608979E1}"/>
              </a:ext>
            </a:extLst>
          </p:cNvPr>
          <p:cNvGraphicFramePr>
            <a:graphicFrameLocks noGrp="1"/>
          </p:cNvGraphicFramePr>
          <p:nvPr>
            <p:extLst>
              <p:ext uri="{D42A27DB-BD31-4B8C-83A1-F6EECF244321}">
                <p14:modId xmlns:p14="http://schemas.microsoft.com/office/powerpoint/2010/main" val="3130280274"/>
              </p:ext>
            </p:extLst>
          </p:nvPr>
        </p:nvGraphicFramePr>
        <p:xfrm>
          <a:off x="1752599" y="1014284"/>
          <a:ext cx="8686800" cy="4605014"/>
        </p:xfrm>
        <a:graphic>
          <a:graphicData uri="http://schemas.openxmlformats.org/drawingml/2006/table">
            <a:tbl>
              <a:tblPr firstRow="1" bandRow="1">
                <a:tableStyleId>{073A0DAA-6AF3-43AB-8588-CEC1D06C72B9}</a:tableStyleId>
              </a:tblPr>
              <a:tblGrid>
                <a:gridCol w="792088">
                  <a:extLst>
                    <a:ext uri="{9D8B030D-6E8A-4147-A177-3AD203B41FA5}">
                      <a16:colId xmlns:a16="http://schemas.microsoft.com/office/drawing/2014/main" val="20000"/>
                    </a:ext>
                  </a:extLst>
                </a:gridCol>
                <a:gridCol w="3744416">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359237">
                  <a:extLst>
                    <a:ext uri="{9D8B030D-6E8A-4147-A177-3AD203B41FA5}">
                      <a16:colId xmlns:a16="http://schemas.microsoft.com/office/drawing/2014/main" val="20003"/>
                    </a:ext>
                  </a:extLst>
                </a:gridCol>
                <a:gridCol w="1566923">
                  <a:extLst>
                    <a:ext uri="{9D8B030D-6E8A-4147-A177-3AD203B41FA5}">
                      <a16:colId xmlns:a16="http://schemas.microsoft.com/office/drawing/2014/main" val="20004"/>
                    </a:ext>
                  </a:extLst>
                </a:gridCol>
              </a:tblGrid>
              <a:tr h="370522">
                <a:tc>
                  <a:txBody>
                    <a:bodyPr/>
                    <a:lstStyle/>
                    <a:p>
                      <a:r>
                        <a:rPr lang="en-GB" sz="900" dirty="0"/>
                        <a:t>Revision</a:t>
                      </a:r>
                      <a:r>
                        <a:rPr lang="en-GB" sz="900" baseline="0" dirty="0"/>
                        <a:t> Level</a:t>
                      </a:r>
                      <a:endParaRPr lang="en-GB" sz="900" dirty="0"/>
                    </a:p>
                  </a:txBody>
                  <a:tcPr marT="45680" marB="45680"/>
                </a:tc>
                <a:tc>
                  <a:txBody>
                    <a:bodyPr/>
                    <a:lstStyle/>
                    <a:p>
                      <a:r>
                        <a:rPr lang="en-GB" sz="900" dirty="0"/>
                        <a:t>Title</a:t>
                      </a:r>
                    </a:p>
                  </a:txBody>
                  <a:tcPr marT="45680" marB="45680"/>
                </a:tc>
                <a:tc>
                  <a:txBody>
                    <a:bodyPr/>
                    <a:lstStyle/>
                    <a:p>
                      <a:r>
                        <a:rPr lang="en-GB" sz="900" dirty="0"/>
                        <a:t>Issued</a:t>
                      </a:r>
                    </a:p>
                  </a:txBody>
                  <a:tcPr marT="45680" marB="45680"/>
                </a:tc>
                <a:tc>
                  <a:txBody>
                    <a:bodyPr/>
                    <a:lstStyle/>
                    <a:p>
                      <a:r>
                        <a:rPr lang="en-GB" sz="900" dirty="0"/>
                        <a:t>Last revision</a:t>
                      </a:r>
                    </a:p>
                  </a:txBody>
                  <a:tcPr marT="45680" marB="45680"/>
                </a:tc>
                <a:tc>
                  <a:txBody>
                    <a:bodyPr/>
                    <a:lstStyle/>
                    <a:p>
                      <a:r>
                        <a:rPr lang="en-GB" sz="900" dirty="0"/>
                        <a:t>Revision Scope</a:t>
                      </a:r>
                    </a:p>
                  </a:txBody>
                  <a:tcPr marT="45680" marB="45680"/>
                </a:tc>
                <a:extLst>
                  <a:ext uri="{0D108BD9-81ED-4DB2-BD59-A6C34878D82A}">
                    <a16:rowId xmlns:a16="http://schemas.microsoft.com/office/drawing/2014/main" val="10000"/>
                  </a:ext>
                </a:extLst>
              </a:tr>
              <a:tr h="370522">
                <a:tc>
                  <a:txBody>
                    <a:bodyPr/>
                    <a:lstStyle/>
                    <a:p>
                      <a:r>
                        <a:rPr lang="en-GB" sz="900" dirty="0"/>
                        <a:t>1</a:t>
                      </a:r>
                    </a:p>
                  </a:txBody>
                  <a:tcPr marT="45680" marB="45680"/>
                </a:tc>
                <a:tc>
                  <a:txBody>
                    <a:bodyPr/>
                    <a:lstStyle/>
                    <a:p>
                      <a:r>
                        <a:rPr lang="en-GB" sz="900" dirty="0"/>
                        <a:t>Addition of 5 Why template.</a:t>
                      </a:r>
                    </a:p>
                  </a:txBody>
                  <a:tcPr marT="45680" marB="45680"/>
                </a:tc>
                <a:tc>
                  <a:txBody>
                    <a:bodyPr/>
                    <a:lstStyle/>
                    <a:p>
                      <a:r>
                        <a:rPr lang="en-GB" sz="900" baseline="0" dirty="0"/>
                        <a:t>15</a:t>
                      </a:r>
                      <a:r>
                        <a:rPr lang="en-GB" sz="900" baseline="30000" dirty="0"/>
                        <a:t>th</a:t>
                      </a:r>
                      <a:r>
                        <a:rPr lang="en-GB" sz="900" dirty="0"/>
                        <a:t> June</a:t>
                      </a:r>
                      <a:r>
                        <a:rPr lang="en-GB" sz="900" baseline="0" dirty="0"/>
                        <a:t> 2017</a:t>
                      </a:r>
                      <a:endParaRPr lang="en-GB" sz="900" dirty="0"/>
                    </a:p>
                  </a:txBody>
                  <a:tcPr marT="45680" marB="45680"/>
                </a:tc>
                <a:tc>
                  <a:txBody>
                    <a:bodyPr/>
                    <a:lstStyle/>
                    <a:p>
                      <a:r>
                        <a:rPr lang="en-GB" sz="900" dirty="0"/>
                        <a:t>1</a:t>
                      </a:r>
                      <a:r>
                        <a:rPr lang="en-GB" sz="900" baseline="30000" dirty="0"/>
                        <a:t>st</a:t>
                      </a:r>
                      <a:r>
                        <a:rPr lang="en-GB" sz="900" dirty="0"/>
                        <a:t> June 2017</a:t>
                      </a:r>
                    </a:p>
                  </a:txBody>
                  <a:tcPr marT="45680" marB="4568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900" dirty="0"/>
                        <a:t>Addition slides</a:t>
                      </a:r>
                      <a:r>
                        <a:rPr lang="en-GB" sz="900" baseline="0" dirty="0"/>
                        <a:t> 20 and 22 added.</a:t>
                      </a:r>
                      <a:endParaRPr lang="en-GB" sz="900" dirty="0"/>
                    </a:p>
                    <a:p>
                      <a:endParaRPr lang="en-GB" sz="900" dirty="0"/>
                    </a:p>
                  </a:txBody>
                  <a:tcPr marT="45680" marB="45680"/>
                </a:tc>
                <a:extLst>
                  <a:ext uri="{0D108BD9-81ED-4DB2-BD59-A6C34878D82A}">
                    <a16:rowId xmlns:a16="http://schemas.microsoft.com/office/drawing/2014/main" val="10001"/>
                  </a:ext>
                </a:extLst>
              </a:tr>
              <a:tr h="370522">
                <a:tc>
                  <a:txBody>
                    <a:bodyPr/>
                    <a:lstStyle/>
                    <a:p>
                      <a:r>
                        <a:rPr lang="en-GB" sz="900" dirty="0"/>
                        <a:t>2</a:t>
                      </a:r>
                    </a:p>
                  </a:txBody>
                  <a:tcPr marT="45680" marB="45680"/>
                </a:tc>
                <a:tc>
                  <a:txBody>
                    <a:bodyPr/>
                    <a:lstStyle/>
                    <a:p>
                      <a:r>
                        <a:rPr lang="en-GB" sz="900" dirty="0"/>
                        <a:t>Further clarification</a:t>
                      </a:r>
                      <a:r>
                        <a:rPr lang="en-GB" sz="900" baseline="0" dirty="0"/>
                        <a:t> on the importance to complete the E-signature.</a:t>
                      </a:r>
                      <a:endParaRPr lang="en-GB" sz="900" dirty="0"/>
                    </a:p>
                  </a:txBody>
                  <a:tcPr marT="45680" marB="45680"/>
                </a:tc>
                <a:tc>
                  <a:txBody>
                    <a:bodyPr/>
                    <a:lstStyle/>
                    <a:p>
                      <a:r>
                        <a:rPr lang="en-GB" sz="900" dirty="0"/>
                        <a:t>8</a:t>
                      </a:r>
                      <a:r>
                        <a:rPr lang="en-GB" sz="900" baseline="30000" dirty="0"/>
                        <a:t>th</a:t>
                      </a:r>
                      <a:r>
                        <a:rPr lang="en-GB" sz="900" dirty="0"/>
                        <a:t> August 2017</a:t>
                      </a:r>
                    </a:p>
                    <a:p>
                      <a:endParaRPr lang="en-GB" sz="900" dirty="0"/>
                    </a:p>
                  </a:txBody>
                  <a:tcPr marT="45680" marB="45680"/>
                </a:tc>
                <a:tc>
                  <a:txBody>
                    <a:bodyPr/>
                    <a:lstStyle/>
                    <a:p>
                      <a:r>
                        <a:rPr lang="en-GB" sz="900" dirty="0"/>
                        <a:t>15</a:t>
                      </a:r>
                      <a:r>
                        <a:rPr lang="en-GB" sz="900" baseline="30000" dirty="0"/>
                        <a:t>th</a:t>
                      </a:r>
                      <a:r>
                        <a:rPr lang="en-GB" sz="900" dirty="0"/>
                        <a:t> June 2017</a:t>
                      </a:r>
                    </a:p>
                  </a:txBody>
                  <a:tcPr marT="45680" marB="45680"/>
                </a:tc>
                <a:tc>
                  <a:txBody>
                    <a:bodyPr/>
                    <a:lstStyle/>
                    <a:p>
                      <a:r>
                        <a:rPr lang="en-GB" sz="900" dirty="0"/>
                        <a:t>Changes made to slides</a:t>
                      </a:r>
                      <a:r>
                        <a:rPr lang="en-GB" sz="900" baseline="0" dirty="0"/>
                        <a:t> 17, 19, 24 and 26.</a:t>
                      </a:r>
                      <a:endParaRPr lang="en-GB" sz="900" dirty="0"/>
                    </a:p>
                  </a:txBody>
                  <a:tcPr marT="45680" marB="45680"/>
                </a:tc>
                <a:extLst>
                  <a:ext uri="{0D108BD9-81ED-4DB2-BD59-A6C34878D82A}">
                    <a16:rowId xmlns:a16="http://schemas.microsoft.com/office/drawing/2014/main" val="10002"/>
                  </a:ext>
                </a:extLst>
              </a:tr>
              <a:tr h="370522">
                <a:tc>
                  <a:txBody>
                    <a:bodyPr/>
                    <a:lstStyle/>
                    <a:p>
                      <a:r>
                        <a:rPr lang="en-GB" sz="900" dirty="0"/>
                        <a:t>3</a:t>
                      </a:r>
                    </a:p>
                  </a:txBody>
                  <a:tcPr marT="45680" marB="45680"/>
                </a:tc>
                <a:tc>
                  <a:txBody>
                    <a:bodyPr/>
                    <a:lstStyle/>
                    <a:p>
                      <a:r>
                        <a:rPr lang="en-GB" sz="900" dirty="0"/>
                        <a:t>Addition of</a:t>
                      </a:r>
                      <a:r>
                        <a:rPr lang="en-GB" sz="900" baseline="0" dirty="0"/>
                        <a:t> note to verify the process within 2 days and not to delay until the return of the failed parts.</a:t>
                      </a:r>
                      <a:endParaRPr lang="en-GB" sz="900" dirty="0"/>
                    </a:p>
                  </a:txBody>
                  <a:tcPr marT="45680" marB="45680"/>
                </a:tc>
                <a:tc>
                  <a:txBody>
                    <a:bodyPr/>
                    <a:lstStyle/>
                    <a:p>
                      <a:r>
                        <a:rPr lang="en-GB" sz="900" dirty="0"/>
                        <a:t>23</a:t>
                      </a:r>
                      <a:r>
                        <a:rPr lang="en-GB" sz="900" baseline="30000" dirty="0"/>
                        <a:t>rd</a:t>
                      </a:r>
                      <a:r>
                        <a:rPr lang="en-GB" sz="900" dirty="0"/>
                        <a:t> August 2017</a:t>
                      </a:r>
                    </a:p>
                  </a:txBody>
                  <a:tcPr marT="45680" marB="45680"/>
                </a:tc>
                <a:tc>
                  <a:txBody>
                    <a:bodyPr/>
                    <a:lstStyle/>
                    <a:p>
                      <a:r>
                        <a:rPr lang="en-GB" sz="900" dirty="0"/>
                        <a:t>8</a:t>
                      </a:r>
                      <a:r>
                        <a:rPr lang="en-GB" sz="900" baseline="30000" dirty="0"/>
                        <a:t>th</a:t>
                      </a:r>
                      <a:r>
                        <a:rPr lang="en-GB" sz="900" dirty="0"/>
                        <a:t> August 2017</a:t>
                      </a:r>
                    </a:p>
                  </a:txBody>
                  <a:tcPr marT="45680" marB="45680"/>
                </a:tc>
                <a:tc>
                  <a:txBody>
                    <a:bodyPr/>
                    <a:lstStyle/>
                    <a:p>
                      <a:r>
                        <a:rPr lang="en-GB" sz="900" dirty="0"/>
                        <a:t>Change made</a:t>
                      </a:r>
                      <a:r>
                        <a:rPr lang="en-GB" sz="900" baseline="0" dirty="0"/>
                        <a:t> to slide 17.</a:t>
                      </a:r>
                      <a:endParaRPr lang="en-GB" sz="900" dirty="0"/>
                    </a:p>
                  </a:txBody>
                  <a:tcPr marT="45680" marB="45680"/>
                </a:tc>
                <a:extLst>
                  <a:ext uri="{0D108BD9-81ED-4DB2-BD59-A6C34878D82A}">
                    <a16:rowId xmlns:a16="http://schemas.microsoft.com/office/drawing/2014/main" val="10003"/>
                  </a:ext>
                </a:extLst>
              </a:tr>
              <a:tr h="370522">
                <a:tc>
                  <a:txBody>
                    <a:bodyPr/>
                    <a:lstStyle/>
                    <a:p>
                      <a:r>
                        <a:rPr lang="en-GB" sz="900" dirty="0"/>
                        <a:t>4</a:t>
                      </a:r>
                    </a:p>
                  </a:txBody>
                  <a:tcPr marT="45680" marB="45680"/>
                </a:tc>
                <a:tc>
                  <a:txBody>
                    <a:bodyPr/>
                    <a:lstStyle/>
                    <a:p>
                      <a:r>
                        <a:rPr lang="en-GB" sz="900" dirty="0"/>
                        <a:t>Changed the notes in best practice</a:t>
                      </a:r>
                      <a:r>
                        <a:rPr lang="en-GB" sz="900" baseline="0" dirty="0"/>
                        <a:t> and added a new slide to show how to download and upload the 5 why template.</a:t>
                      </a:r>
                      <a:endParaRPr lang="en-GB" sz="900" dirty="0"/>
                    </a:p>
                  </a:txBody>
                  <a:tcPr marT="45680" marB="45680"/>
                </a:tc>
                <a:tc>
                  <a:txBody>
                    <a:bodyPr/>
                    <a:lstStyle/>
                    <a:p>
                      <a:r>
                        <a:rPr lang="en-GB" sz="900" dirty="0"/>
                        <a:t>5</a:t>
                      </a:r>
                      <a:r>
                        <a:rPr lang="en-GB" sz="900" baseline="30000" dirty="0"/>
                        <a:t>th</a:t>
                      </a:r>
                      <a:r>
                        <a:rPr lang="en-GB" sz="900" baseline="0" dirty="0"/>
                        <a:t> October 2017</a:t>
                      </a:r>
                      <a:endParaRPr lang="en-GB" sz="900" dirty="0"/>
                    </a:p>
                  </a:txBody>
                  <a:tcPr marT="45680" marB="45680"/>
                </a:tc>
                <a:tc>
                  <a:txBody>
                    <a:bodyPr/>
                    <a:lstStyle/>
                    <a:p>
                      <a:r>
                        <a:rPr lang="en-GB" sz="900" dirty="0"/>
                        <a:t>23</a:t>
                      </a:r>
                      <a:r>
                        <a:rPr lang="en-GB" sz="900" baseline="30000" dirty="0"/>
                        <a:t>rd</a:t>
                      </a:r>
                      <a:r>
                        <a:rPr lang="en-GB" sz="900" dirty="0"/>
                        <a:t> August 2017 </a:t>
                      </a:r>
                    </a:p>
                  </a:txBody>
                  <a:tcPr marT="45680" marB="45680"/>
                </a:tc>
                <a:tc>
                  <a:txBody>
                    <a:bodyPr/>
                    <a:lstStyle/>
                    <a:p>
                      <a:r>
                        <a:rPr lang="en-GB" sz="900" dirty="0"/>
                        <a:t>Changed</a:t>
                      </a:r>
                      <a:r>
                        <a:rPr lang="en-GB" sz="900" baseline="0" dirty="0"/>
                        <a:t> slide 3 and added slide 20</a:t>
                      </a:r>
                      <a:endParaRPr lang="en-GB" sz="900" dirty="0"/>
                    </a:p>
                  </a:txBody>
                  <a:tcPr marT="45680" marB="45680"/>
                </a:tc>
                <a:extLst>
                  <a:ext uri="{0D108BD9-81ED-4DB2-BD59-A6C34878D82A}">
                    <a16:rowId xmlns:a16="http://schemas.microsoft.com/office/drawing/2014/main" val="10004"/>
                  </a:ext>
                </a:extLst>
              </a:tr>
              <a:tr h="370522">
                <a:tc>
                  <a:txBody>
                    <a:bodyPr/>
                    <a:lstStyle/>
                    <a:p>
                      <a:r>
                        <a:rPr lang="en-GB" sz="900" dirty="0"/>
                        <a:t>5</a:t>
                      </a:r>
                    </a:p>
                  </a:txBody>
                  <a:tcPr marT="45680" marB="45680"/>
                </a:tc>
                <a:tc>
                  <a:txBody>
                    <a:bodyPr/>
                    <a:lstStyle/>
                    <a:p>
                      <a:r>
                        <a:rPr lang="en-GB" sz="900" dirty="0"/>
                        <a:t>Added in 5</a:t>
                      </a:r>
                      <a:r>
                        <a:rPr lang="en-GB" sz="900" baseline="30000" dirty="0"/>
                        <a:t>th</a:t>
                      </a:r>
                      <a:r>
                        <a:rPr lang="en-GB" sz="900" dirty="0"/>
                        <a:t> Why examples,</a:t>
                      </a:r>
                      <a:r>
                        <a:rPr lang="en-GB" sz="900" baseline="0" dirty="0"/>
                        <a:t> the 5</a:t>
                      </a:r>
                      <a:r>
                        <a:rPr lang="en-GB" sz="900" baseline="30000" dirty="0"/>
                        <a:t>th</a:t>
                      </a:r>
                      <a:r>
                        <a:rPr lang="en-GB" sz="900" baseline="0" dirty="0"/>
                        <a:t> Why checklist and 9 ways to Define, Improve and Control Quality.</a:t>
                      </a:r>
                      <a:endParaRPr lang="en-GB" sz="900" dirty="0"/>
                    </a:p>
                  </a:txBody>
                  <a:tcPr marT="45680" marB="45680"/>
                </a:tc>
                <a:tc>
                  <a:txBody>
                    <a:bodyPr/>
                    <a:lstStyle/>
                    <a:p>
                      <a:r>
                        <a:rPr lang="en-GB" sz="900" dirty="0"/>
                        <a:t>13</a:t>
                      </a:r>
                      <a:r>
                        <a:rPr lang="en-GB" sz="900" baseline="30000" dirty="0"/>
                        <a:t>th</a:t>
                      </a:r>
                      <a:r>
                        <a:rPr lang="en-GB" sz="900" dirty="0"/>
                        <a:t> March 2018</a:t>
                      </a:r>
                    </a:p>
                  </a:txBody>
                  <a:tcPr marT="45680" marB="4568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900" dirty="0"/>
                        <a:t>5</a:t>
                      </a:r>
                      <a:r>
                        <a:rPr lang="en-GB" sz="900" baseline="30000" dirty="0"/>
                        <a:t>th</a:t>
                      </a:r>
                      <a:r>
                        <a:rPr lang="en-GB" sz="900" baseline="0" dirty="0"/>
                        <a:t> October 2017</a:t>
                      </a:r>
                      <a:endParaRPr lang="en-GB" sz="900" dirty="0"/>
                    </a:p>
                    <a:p>
                      <a:endParaRPr lang="en-GB" sz="900" dirty="0"/>
                    </a:p>
                  </a:txBody>
                  <a:tcPr marT="45680" marB="45680"/>
                </a:tc>
                <a:tc>
                  <a:txBody>
                    <a:bodyPr/>
                    <a:lstStyle/>
                    <a:p>
                      <a:r>
                        <a:rPr lang="en-GB" sz="900" dirty="0"/>
                        <a:t>Added slides 23, 24, 25 and 26.</a:t>
                      </a:r>
                    </a:p>
                  </a:txBody>
                  <a:tcPr marT="45680" marB="45680"/>
                </a:tc>
                <a:extLst>
                  <a:ext uri="{0D108BD9-81ED-4DB2-BD59-A6C34878D82A}">
                    <a16:rowId xmlns:a16="http://schemas.microsoft.com/office/drawing/2014/main" val="10005"/>
                  </a:ext>
                </a:extLst>
              </a:tr>
              <a:tr h="370522">
                <a:tc>
                  <a:txBody>
                    <a:bodyPr/>
                    <a:lstStyle/>
                    <a:p>
                      <a:r>
                        <a:rPr lang="en-GB" sz="900" dirty="0"/>
                        <a:t>6</a:t>
                      </a:r>
                    </a:p>
                  </a:txBody>
                  <a:tcPr marT="45680" marB="45680"/>
                </a:tc>
                <a:tc>
                  <a:txBody>
                    <a:bodyPr/>
                    <a:lstStyle/>
                    <a:p>
                      <a:r>
                        <a:rPr lang="en-GB" sz="900" dirty="0"/>
                        <a:t>Added in a</a:t>
                      </a:r>
                      <a:r>
                        <a:rPr lang="en-GB" sz="900" baseline="0" dirty="0"/>
                        <a:t> note to advise Supplier to have the ICAM cancelled, and the debit reversed if the root cause was not linked to the supplier or the fault could not be replicated.</a:t>
                      </a:r>
                      <a:endParaRPr lang="en-GB" sz="900" dirty="0"/>
                    </a:p>
                  </a:txBody>
                  <a:tcPr marT="45680" marB="45680"/>
                </a:tc>
                <a:tc>
                  <a:txBody>
                    <a:bodyPr/>
                    <a:lstStyle/>
                    <a:p>
                      <a:r>
                        <a:rPr lang="en-GB" sz="900" dirty="0"/>
                        <a:t>27</a:t>
                      </a:r>
                      <a:r>
                        <a:rPr lang="en-GB" sz="900" baseline="30000" dirty="0"/>
                        <a:t>th</a:t>
                      </a:r>
                      <a:r>
                        <a:rPr lang="en-GB" sz="900" dirty="0"/>
                        <a:t> December 2018</a:t>
                      </a:r>
                    </a:p>
                  </a:txBody>
                  <a:tcPr marT="45680" marB="45680"/>
                </a:tc>
                <a:tc>
                  <a:txBody>
                    <a:bodyPr/>
                    <a:lstStyle/>
                    <a:p>
                      <a:r>
                        <a:rPr lang="en-GB" sz="900" dirty="0"/>
                        <a:t>13</a:t>
                      </a:r>
                      <a:r>
                        <a:rPr lang="en-GB" sz="900" baseline="30000" dirty="0"/>
                        <a:t>th</a:t>
                      </a:r>
                      <a:r>
                        <a:rPr lang="en-GB" sz="900" dirty="0"/>
                        <a:t> March 2018</a:t>
                      </a:r>
                    </a:p>
                  </a:txBody>
                  <a:tcPr marT="45680" marB="45680"/>
                </a:tc>
                <a:tc>
                  <a:txBody>
                    <a:bodyPr/>
                    <a:lstStyle/>
                    <a:p>
                      <a:r>
                        <a:rPr lang="en-GB" sz="900" dirty="0"/>
                        <a:t>Slide 19</a:t>
                      </a:r>
                    </a:p>
                  </a:txBody>
                  <a:tcPr marT="45680" marB="45680"/>
                </a:tc>
                <a:extLst>
                  <a:ext uri="{0D108BD9-81ED-4DB2-BD59-A6C34878D82A}">
                    <a16:rowId xmlns:a16="http://schemas.microsoft.com/office/drawing/2014/main" val="10006"/>
                  </a:ext>
                </a:extLst>
              </a:tr>
              <a:tr h="370522">
                <a:tc>
                  <a:txBody>
                    <a:bodyPr/>
                    <a:lstStyle/>
                    <a:p>
                      <a:r>
                        <a:rPr lang="en-GB" sz="900" dirty="0"/>
                        <a:t>7</a:t>
                      </a:r>
                    </a:p>
                  </a:txBody>
                  <a:tcPr marT="45680" marB="4568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900" dirty="0"/>
                        <a:t>Change to HQMS login address </a:t>
                      </a:r>
                      <a:r>
                        <a:rPr lang="en-GB" sz="900" kern="1200" dirty="0">
                          <a:solidFill>
                            <a:schemeClr val="dk1"/>
                          </a:solidFill>
                          <a:latin typeface="+mn-lt"/>
                          <a:ea typeface="+mn-ea"/>
                          <a:cs typeface="+mn-cs"/>
                        </a:rPr>
                        <a:t>(</a:t>
                      </a:r>
                      <a:r>
                        <a:rPr lang="en-GB" sz="900" kern="1200" dirty="0">
                          <a:solidFill>
                            <a:schemeClr val="dk1"/>
                          </a:solidFill>
                          <a:latin typeface="+mn-lt"/>
                          <a:ea typeface="+mn-ea"/>
                          <a:cs typeface="+mn-cs"/>
                          <a:hlinkClick r:id="rId2"/>
                        </a:rPr>
                        <a:t>https://hqms.hgihost.com/nmhg/login.aspx</a:t>
                      </a:r>
                      <a:r>
                        <a:rPr lang="en-GB" sz="900" kern="1200" dirty="0">
                          <a:solidFill>
                            <a:schemeClr val="dk1"/>
                          </a:solidFill>
                          <a:latin typeface="+mn-lt"/>
                          <a:ea typeface="+mn-ea"/>
                          <a:cs typeface="+mn-cs"/>
                        </a:rPr>
                        <a:t>) </a:t>
                      </a:r>
                    </a:p>
                    <a:p>
                      <a:endParaRPr lang="en-GB" sz="900" dirty="0"/>
                    </a:p>
                  </a:txBody>
                  <a:tcPr marT="45680" marB="45680"/>
                </a:tc>
                <a:tc>
                  <a:txBody>
                    <a:bodyPr/>
                    <a:lstStyle/>
                    <a:p>
                      <a:r>
                        <a:rPr lang="en-GB" sz="900" dirty="0"/>
                        <a:t>20</a:t>
                      </a:r>
                      <a:r>
                        <a:rPr lang="en-GB" sz="900" baseline="30000" dirty="0"/>
                        <a:t>th</a:t>
                      </a:r>
                      <a:r>
                        <a:rPr lang="en-GB" sz="900" baseline="0" dirty="0"/>
                        <a:t> August 2019</a:t>
                      </a:r>
                      <a:endParaRPr lang="en-GB" sz="900" dirty="0"/>
                    </a:p>
                  </a:txBody>
                  <a:tcPr marT="45680" marB="45680"/>
                </a:tc>
                <a:tc>
                  <a:txBody>
                    <a:bodyPr/>
                    <a:lstStyle/>
                    <a:p>
                      <a:r>
                        <a:rPr lang="en-GB" sz="900" dirty="0"/>
                        <a:t>27</a:t>
                      </a:r>
                      <a:r>
                        <a:rPr lang="en-GB" sz="900" baseline="30000" dirty="0"/>
                        <a:t>th</a:t>
                      </a:r>
                      <a:r>
                        <a:rPr lang="en-GB" sz="900" dirty="0"/>
                        <a:t> December 2018</a:t>
                      </a:r>
                    </a:p>
                  </a:txBody>
                  <a:tcPr marT="45680" marB="45680"/>
                </a:tc>
                <a:tc>
                  <a:txBody>
                    <a:bodyPr/>
                    <a:lstStyle/>
                    <a:p>
                      <a:r>
                        <a:rPr lang="en-GB" sz="900" dirty="0"/>
                        <a:t>Slide 4</a:t>
                      </a:r>
                    </a:p>
                  </a:txBody>
                  <a:tcPr marT="45680" marB="45680"/>
                </a:tc>
                <a:extLst>
                  <a:ext uri="{0D108BD9-81ED-4DB2-BD59-A6C34878D82A}">
                    <a16:rowId xmlns:a16="http://schemas.microsoft.com/office/drawing/2014/main" val="10007"/>
                  </a:ext>
                </a:extLst>
              </a:tr>
              <a:tr h="370522">
                <a:tc>
                  <a:txBody>
                    <a:bodyPr/>
                    <a:lstStyle/>
                    <a:p>
                      <a:r>
                        <a:rPr lang="en-GB" sz="900" dirty="0"/>
                        <a:t>8</a:t>
                      </a:r>
                    </a:p>
                  </a:txBody>
                  <a:tcPr marT="45680" marB="45680"/>
                </a:tc>
                <a:tc>
                  <a:txBody>
                    <a:bodyPr/>
                    <a:lstStyle/>
                    <a:p>
                      <a:r>
                        <a:rPr lang="en-GB" sz="900" dirty="0"/>
                        <a:t>Added in</a:t>
                      </a:r>
                      <a:r>
                        <a:rPr lang="en-GB" sz="900" baseline="0" dirty="0"/>
                        <a:t> “Frequently Asked Questions (FAQs)”.</a:t>
                      </a:r>
                      <a:endParaRPr lang="en-GB" sz="900" dirty="0"/>
                    </a:p>
                  </a:txBody>
                  <a:tcPr marT="45680" marB="45680"/>
                </a:tc>
                <a:tc>
                  <a:txBody>
                    <a:bodyPr/>
                    <a:lstStyle/>
                    <a:p>
                      <a:r>
                        <a:rPr lang="en-GB" sz="900" dirty="0"/>
                        <a:t>29</a:t>
                      </a:r>
                      <a:r>
                        <a:rPr lang="en-GB" sz="900" baseline="30000" dirty="0"/>
                        <a:t>th</a:t>
                      </a:r>
                      <a:r>
                        <a:rPr lang="en-GB" sz="900" dirty="0"/>
                        <a:t> January</a:t>
                      </a:r>
                      <a:r>
                        <a:rPr lang="en-GB" sz="900" baseline="0" dirty="0"/>
                        <a:t> 2020</a:t>
                      </a:r>
                      <a:endParaRPr lang="en-GB" sz="900" dirty="0"/>
                    </a:p>
                  </a:txBody>
                  <a:tcPr marT="45680" marB="45680"/>
                </a:tc>
                <a:tc>
                  <a:txBody>
                    <a:bodyPr/>
                    <a:lstStyle/>
                    <a:p>
                      <a:r>
                        <a:rPr lang="en-GB" sz="900" dirty="0"/>
                        <a:t>20</a:t>
                      </a:r>
                      <a:r>
                        <a:rPr lang="en-GB" sz="900" baseline="30000" dirty="0"/>
                        <a:t>th</a:t>
                      </a:r>
                      <a:r>
                        <a:rPr lang="en-GB" sz="900" dirty="0"/>
                        <a:t> August 2019</a:t>
                      </a:r>
                    </a:p>
                  </a:txBody>
                  <a:tcPr marT="45680" marB="45680"/>
                </a:tc>
                <a:tc>
                  <a:txBody>
                    <a:bodyPr/>
                    <a:lstStyle/>
                    <a:p>
                      <a:r>
                        <a:rPr lang="en-GB" sz="900" dirty="0"/>
                        <a:t>Slides</a:t>
                      </a:r>
                      <a:r>
                        <a:rPr lang="en-GB" sz="900" baseline="0" dirty="0"/>
                        <a:t> 4, 5 and 6.</a:t>
                      </a:r>
                      <a:endParaRPr lang="en-GB" sz="900" dirty="0"/>
                    </a:p>
                  </a:txBody>
                  <a:tcPr marT="45680" marB="45680"/>
                </a:tc>
                <a:extLst>
                  <a:ext uri="{0D108BD9-81ED-4DB2-BD59-A6C34878D82A}">
                    <a16:rowId xmlns:a16="http://schemas.microsoft.com/office/drawing/2014/main" val="10008"/>
                  </a:ext>
                </a:extLst>
              </a:tr>
              <a:tr h="370522">
                <a:tc>
                  <a:txBody>
                    <a:bodyPr/>
                    <a:lstStyle/>
                    <a:p>
                      <a:r>
                        <a:rPr lang="en-GB" sz="900" dirty="0"/>
                        <a:t>9</a:t>
                      </a:r>
                    </a:p>
                  </a:txBody>
                  <a:tcPr marT="45680" marB="45680"/>
                </a:tc>
                <a:tc>
                  <a:txBody>
                    <a:bodyPr/>
                    <a:lstStyle/>
                    <a:p>
                      <a:r>
                        <a:rPr lang="en-GB" sz="900" dirty="0"/>
                        <a:t>Clarified</a:t>
                      </a:r>
                      <a:r>
                        <a:rPr lang="en-GB" sz="900" baseline="0" dirty="0"/>
                        <a:t> that there is a different root cause for why made and why shipped on slide 3. Added more questions to Permanent Corrective action on slide 31 and added al questions to slide 37.</a:t>
                      </a:r>
                      <a:endParaRPr lang="en-GB" sz="900" dirty="0"/>
                    </a:p>
                  </a:txBody>
                  <a:tcPr marT="45680" marB="45680"/>
                </a:tc>
                <a:tc>
                  <a:txBody>
                    <a:bodyPr/>
                    <a:lstStyle/>
                    <a:p>
                      <a:r>
                        <a:rPr lang="en-GB" sz="900" dirty="0"/>
                        <a:t>09</a:t>
                      </a:r>
                      <a:r>
                        <a:rPr lang="en-GB" sz="900" baseline="30000" dirty="0"/>
                        <a:t>th</a:t>
                      </a:r>
                      <a:r>
                        <a:rPr lang="en-GB" sz="900" dirty="0"/>
                        <a:t> July</a:t>
                      </a:r>
                      <a:r>
                        <a:rPr lang="en-GB" sz="900" baseline="0" dirty="0"/>
                        <a:t> 2020</a:t>
                      </a:r>
                      <a:endParaRPr lang="en-GB" sz="900" dirty="0"/>
                    </a:p>
                  </a:txBody>
                  <a:tcPr marT="45680" marB="45680"/>
                </a:tc>
                <a:tc>
                  <a:txBody>
                    <a:bodyPr/>
                    <a:lstStyle/>
                    <a:p>
                      <a:r>
                        <a:rPr lang="en-GB" sz="900" dirty="0"/>
                        <a:t>29</a:t>
                      </a:r>
                      <a:r>
                        <a:rPr lang="en-GB" sz="900" baseline="30000" dirty="0"/>
                        <a:t>th</a:t>
                      </a:r>
                      <a:r>
                        <a:rPr lang="en-GB" sz="900" dirty="0"/>
                        <a:t> January</a:t>
                      </a:r>
                      <a:r>
                        <a:rPr lang="en-GB" sz="900" baseline="0" dirty="0"/>
                        <a:t> 2020</a:t>
                      </a:r>
                      <a:endParaRPr lang="en-GB" sz="900" dirty="0"/>
                    </a:p>
                  </a:txBody>
                  <a:tcPr marT="45680" marB="45680"/>
                </a:tc>
                <a:tc>
                  <a:txBody>
                    <a:bodyPr/>
                    <a:lstStyle/>
                    <a:p>
                      <a:r>
                        <a:rPr lang="en-GB" sz="900" dirty="0"/>
                        <a:t>Slides 3, 31</a:t>
                      </a:r>
                      <a:r>
                        <a:rPr lang="en-GB" sz="900" baseline="0" dirty="0"/>
                        <a:t> and 37</a:t>
                      </a:r>
                      <a:endParaRPr lang="en-GB" sz="900" dirty="0"/>
                    </a:p>
                  </a:txBody>
                  <a:tcPr marT="45680" marB="45680"/>
                </a:tc>
                <a:extLst>
                  <a:ext uri="{0D108BD9-81ED-4DB2-BD59-A6C34878D82A}">
                    <a16:rowId xmlns:a16="http://schemas.microsoft.com/office/drawing/2014/main" val="10009"/>
                  </a:ext>
                </a:extLst>
              </a:tr>
              <a:tr h="370522">
                <a:tc>
                  <a:txBody>
                    <a:bodyPr/>
                    <a:lstStyle/>
                    <a:p>
                      <a:r>
                        <a:rPr lang="en-GB" sz="900" dirty="0"/>
                        <a:t>10</a:t>
                      </a:r>
                    </a:p>
                  </a:txBody>
                  <a:tcPr marT="45680" marB="45680"/>
                </a:tc>
                <a:tc>
                  <a:txBody>
                    <a:bodyPr/>
                    <a:lstStyle/>
                    <a:p>
                      <a:r>
                        <a:rPr lang="en-GB" sz="900" dirty="0"/>
                        <a:t>Updated the ICAM questions in the containment, root cause</a:t>
                      </a:r>
                      <a:r>
                        <a:rPr lang="en-GB" sz="900" baseline="0" dirty="0"/>
                        <a:t> and permanent corrective action slides.</a:t>
                      </a:r>
                      <a:endParaRPr lang="en-GB" sz="900" dirty="0"/>
                    </a:p>
                  </a:txBody>
                  <a:tcPr marT="45680" marB="45680"/>
                </a:tc>
                <a:tc>
                  <a:txBody>
                    <a:bodyPr/>
                    <a:lstStyle/>
                    <a:p>
                      <a:r>
                        <a:rPr lang="en-GB" sz="900" dirty="0"/>
                        <a:t>30</a:t>
                      </a:r>
                      <a:r>
                        <a:rPr lang="en-GB" sz="900" baseline="30000" dirty="0"/>
                        <a:t>th</a:t>
                      </a:r>
                      <a:r>
                        <a:rPr lang="en-GB" sz="900" baseline="0" dirty="0"/>
                        <a:t> September 2020</a:t>
                      </a:r>
                      <a:endParaRPr lang="en-GB" sz="900" dirty="0"/>
                    </a:p>
                  </a:txBody>
                  <a:tcPr marT="45680" marB="45680"/>
                </a:tc>
                <a:tc>
                  <a:txBody>
                    <a:bodyPr/>
                    <a:lstStyle/>
                    <a:p>
                      <a:r>
                        <a:rPr lang="en-GB" sz="900" dirty="0"/>
                        <a:t>9</a:t>
                      </a:r>
                      <a:r>
                        <a:rPr lang="en-GB" sz="900" baseline="30000" dirty="0"/>
                        <a:t>th</a:t>
                      </a:r>
                      <a:r>
                        <a:rPr lang="en-GB" sz="900" dirty="0"/>
                        <a:t> July</a:t>
                      </a:r>
                      <a:r>
                        <a:rPr lang="en-GB" sz="900" baseline="0" dirty="0"/>
                        <a:t> 2020</a:t>
                      </a:r>
                      <a:endParaRPr lang="en-GB" sz="900" dirty="0"/>
                    </a:p>
                  </a:txBody>
                  <a:tcPr marT="45680" marB="45680"/>
                </a:tc>
                <a:tc>
                  <a:txBody>
                    <a:bodyPr/>
                    <a:lstStyle/>
                    <a:p>
                      <a:r>
                        <a:rPr lang="en-GB" sz="900" dirty="0"/>
                        <a:t>Slides 20,</a:t>
                      </a:r>
                      <a:r>
                        <a:rPr lang="en-GB" sz="900" baseline="0" dirty="0"/>
                        <a:t> 22, 31 and 37. </a:t>
                      </a:r>
                      <a:endParaRPr lang="en-GB" sz="900" dirty="0"/>
                    </a:p>
                  </a:txBody>
                  <a:tcPr marT="45680" marB="4568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220134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70077629-79B5-52B3-BA24-31835A718685}"/>
              </a:ext>
            </a:extLst>
          </p:cNvPr>
          <p:cNvSpPr>
            <a:spLocks noGrp="1"/>
          </p:cNvSpPr>
          <p:nvPr>
            <p:ph type="sldNum" sz="quarter" idx="12"/>
          </p:nvPr>
        </p:nvSpPr>
        <p:spPr>
          <a:xfrm>
            <a:off x="11016063" y="6387845"/>
            <a:ext cx="337736" cy="365125"/>
          </a:xfrm>
        </p:spPr>
        <p:txBody>
          <a:bodyPr/>
          <a:lstStyle/>
          <a:p>
            <a:fld id="{561BFC99-6E59-499C-A4BD-677E562B6E93}" type="slidenum">
              <a:rPr lang="en-US" smtClean="0"/>
              <a:pPr/>
              <a:t>4</a:t>
            </a:fld>
            <a:endParaRPr lang="en-US" dirty="0"/>
          </a:p>
        </p:txBody>
      </p:sp>
      <p:sp>
        <p:nvSpPr>
          <p:cNvPr id="2" name="Title 1">
            <a:extLst>
              <a:ext uri="{FF2B5EF4-FFF2-40B4-BE49-F238E27FC236}">
                <a16:creationId xmlns:a16="http://schemas.microsoft.com/office/drawing/2014/main" id="{B8FD07B4-3FBE-A956-FDBC-76E2D3718177}"/>
              </a:ext>
            </a:extLst>
          </p:cNvPr>
          <p:cNvSpPr txBox="1">
            <a:spLocks/>
          </p:cNvSpPr>
          <p:nvPr/>
        </p:nvSpPr>
        <p:spPr>
          <a:xfrm>
            <a:off x="268413" y="104775"/>
            <a:ext cx="11655174" cy="727075"/>
          </a:xfrm>
          <a:prstGeom prst="rect">
            <a:avLst/>
          </a:prstGeom>
        </p:spPr>
        <p:txBody>
          <a:bodyPr vert="horz" lIns="0" tIns="0" rIns="0" bIns="0" rtlCol="0" anchor="b" anchorCtr="0">
            <a:no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defRPr/>
            </a:pPr>
            <a:r>
              <a:rPr lang="en-GB" dirty="0"/>
              <a:t>Frequently Asked Questions (FAQ’s)</a:t>
            </a:r>
          </a:p>
        </p:txBody>
      </p:sp>
      <p:sp>
        <p:nvSpPr>
          <p:cNvPr id="3" name="TextBox 2">
            <a:extLst>
              <a:ext uri="{FF2B5EF4-FFF2-40B4-BE49-F238E27FC236}">
                <a16:creationId xmlns:a16="http://schemas.microsoft.com/office/drawing/2014/main" id="{884F0660-7200-BDBA-3D00-9835DF9AD068}"/>
              </a:ext>
            </a:extLst>
          </p:cNvPr>
          <p:cNvSpPr txBox="1">
            <a:spLocks noChangeArrowheads="1"/>
          </p:cNvSpPr>
          <p:nvPr/>
        </p:nvSpPr>
        <p:spPr bwMode="auto">
          <a:xfrm>
            <a:off x="128337" y="1268413"/>
            <a:ext cx="11919283"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r>
              <a:rPr lang="en-US" sz="1200" u="sng" dirty="0"/>
              <a:t>What is an ICAM?</a:t>
            </a:r>
            <a:endParaRPr lang="en-GB" sz="1200" dirty="0"/>
          </a:p>
          <a:p>
            <a:r>
              <a:rPr lang="en-US" sz="1200" b="0" i="0" dirty="0"/>
              <a:t>Stands for Interactive Corrective Action Management. This is a web-based system which allows Quality issues that have affected HYMH to be raised and managed by the Supplier and HYMH Quality Teams.  </a:t>
            </a:r>
            <a:endParaRPr lang="en-GB" sz="1200" b="0" i="0" dirty="0"/>
          </a:p>
          <a:p>
            <a:r>
              <a:rPr lang="en-US" sz="1200" dirty="0"/>
              <a:t> </a:t>
            </a:r>
            <a:endParaRPr lang="en-GB" sz="1200" dirty="0"/>
          </a:p>
          <a:p>
            <a:r>
              <a:rPr lang="en-US" sz="1200" u="sng" dirty="0"/>
              <a:t>Why did I receive this ICAM?</a:t>
            </a:r>
            <a:endParaRPr lang="en-GB" sz="1200" dirty="0"/>
          </a:p>
          <a:p>
            <a:r>
              <a:rPr lang="en-US" sz="1200" b="0" i="0" dirty="0"/>
              <a:t>You received this ICAM following a decision by the HYMH Quality teams that the issue had a significant effect on production or our Dealers. In general, there are three criteria for an ICAM to be opened. </a:t>
            </a:r>
            <a:r>
              <a:rPr lang="en-US" sz="1200" i="0" dirty="0"/>
              <a:t>Please note that not all fails will result in an ICAM.</a:t>
            </a:r>
            <a:endParaRPr lang="en-GB" sz="1200" i="0" dirty="0"/>
          </a:p>
          <a:p>
            <a:pPr lvl="0"/>
            <a:r>
              <a:rPr lang="en-US" sz="1200" b="0" i="0" dirty="0"/>
              <a:t>Cost – If the quality cost for the parts and/or rework is significant.</a:t>
            </a:r>
            <a:endParaRPr lang="en-GB" sz="1200" b="0" i="0" dirty="0"/>
          </a:p>
          <a:p>
            <a:pPr lvl="0"/>
            <a:r>
              <a:rPr lang="en-US" sz="1200" b="0" i="0" dirty="0"/>
              <a:t>Quantity – If the quantity affected is multiple/batch related.</a:t>
            </a:r>
            <a:endParaRPr lang="en-GB" sz="1200" b="0" i="0" dirty="0"/>
          </a:p>
          <a:p>
            <a:pPr lvl="0"/>
            <a:r>
              <a:rPr lang="en-US" sz="1200" b="0" i="0" dirty="0"/>
              <a:t>Dealer/Customer/Production issue – Any failure reported that is deemed to be significant by the HYMH Quality Team.  </a:t>
            </a:r>
            <a:endParaRPr lang="en-GB" sz="1200" b="0" i="0" dirty="0"/>
          </a:p>
          <a:p>
            <a:r>
              <a:rPr lang="en-US" sz="1200" dirty="0"/>
              <a:t> </a:t>
            </a:r>
            <a:endParaRPr lang="en-GB" sz="1200" dirty="0"/>
          </a:p>
          <a:p>
            <a:r>
              <a:rPr lang="en-US" sz="1200" u="sng" dirty="0"/>
              <a:t>I am no longer accountable for ICAM’s, how can I change ownership?</a:t>
            </a:r>
            <a:endParaRPr lang="en-GB" sz="1200" dirty="0"/>
          </a:p>
          <a:p>
            <a:r>
              <a:rPr lang="en-US" sz="1200" b="0" i="0" dirty="0"/>
              <a:t>If you are no longer in charge of managing ICAM’s for your company, then please look in the “Nonconformance” section of the ICAM and get the name of the HYMH coordinator. Against the name will be an information button to get their e-mail details to contact them and provide them with a new contact to manage the ICAM</a:t>
            </a:r>
            <a:r>
              <a:rPr lang="en-US" sz="1200" dirty="0"/>
              <a:t>.   </a:t>
            </a:r>
            <a:endParaRPr lang="en-GB" sz="1200" dirty="0"/>
          </a:p>
          <a:p>
            <a:r>
              <a:rPr lang="en-US" sz="1200" dirty="0"/>
              <a:t> </a:t>
            </a:r>
            <a:endParaRPr lang="en-GB" sz="1200" dirty="0"/>
          </a:p>
          <a:p>
            <a:r>
              <a:rPr lang="en-US" sz="1200" u="sng" dirty="0"/>
              <a:t>I have forgotten my Login/Password?</a:t>
            </a:r>
            <a:endParaRPr lang="en-GB" sz="1200" dirty="0"/>
          </a:p>
          <a:p>
            <a:r>
              <a:rPr lang="en-US" sz="1200" b="0" i="0" dirty="0"/>
              <a:t>If you have forgotten your login or password, then please contact anyone from the HYMH Quality department who will in turn contact the ICAM administrator to reset the account and provide the login details</a:t>
            </a:r>
            <a:r>
              <a:rPr lang="en-US" sz="1200" dirty="0"/>
              <a:t>. </a:t>
            </a:r>
            <a:endParaRPr lang="en-GB" sz="1200" dirty="0"/>
          </a:p>
          <a:p>
            <a:r>
              <a:rPr lang="en-US" sz="1200" dirty="0"/>
              <a:t> </a:t>
            </a:r>
            <a:endParaRPr lang="en-GB" sz="1200" dirty="0"/>
          </a:p>
          <a:p>
            <a:r>
              <a:rPr lang="en-US" sz="1200" u="sng" dirty="0"/>
              <a:t>I am running Internet </a:t>
            </a:r>
            <a:r>
              <a:rPr lang="en-US" sz="1200" u="sng" dirty="0" err="1"/>
              <a:t>Exployer</a:t>
            </a:r>
            <a:r>
              <a:rPr lang="en-US" sz="1200" u="sng" dirty="0"/>
              <a:t> 11 and cannot login?</a:t>
            </a:r>
            <a:endParaRPr lang="en-GB" sz="1200" dirty="0"/>
          </a:p>
          <a:p>
            <a:r>
              <a:rPr lang="en-US" sz="1200" b="0" i="0" dirty="0"/>
              <a:t>When running the ICAM system using Internet Explorer 11, there is a known compatibility issue, follow the steps in the guide from slide 9 and 10 to resolve. </a:t>
            </a:r>
            <a:endParaRPr lang="en-GB" sz="1200" b="0" i="0" dirty="0"/>
          </a:p>
        </p:txBody>
      </p:sp>
    </p:spTree>
    <p:extLst>
      <p:ext uri="{BB962C8B-B14F-4D97-AF65-F5344CB8AC3E}">
        <p14:creationId xmlns:p14="http://schemas.microsoft.com/office/powerpoint/2010/main" val="2332519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70077629-79B5-52B3-BA24-31835A718685}"/>
              </a:ext>
            </a:extLst>
          </p:cNvPr>
          <p:cNvSpPr>
            <a:spLocks noGrp="1"/>
          </p:cNvSpPr>
          <p:nvPr>
            <p:ph type="sldNum" sz="quarter" idx="12"/>
          </p:nvPr>
        </p:nvSpPr>
        <p:spPr>
          <a:xfrm>
            <a:off x="11016063" y="6387845"/>
            <a:ext cx="337736" cy="365125"/>
          </a:xfrm>
        </p:spPr>
        <p:txBody>
          <a:bodyPr/>
          <a:lstStyle/>
          <a:p>
            <a:fld id="{561BFC99-6E59-499C-A4BD-677E562B6E93}" type="slidenum">
              <a:rPr lang="en-US" smtClean="0"/>
              <a:pPr/>
              <a:t>5</a:t>
            </a:fld>
            <a:endParaRPr lang="en-US" dirty="0"/>
          </a:p>
        </p:txBody>
      </p:sp>
      <p:sp>
        <p:nvSpPr>
          <p:cNvPr id="2" name="Title 1">
            <a:extLst>
              <a:ext uri="{FF2B5EF4-FFF2-40B4-BE49-F238E27FC236}">
                <a16:creationId xmlns:a16="http://schemas.microsoft.com/office/drawing/2014/main" id="{C69D97E9-F547-09BA-2149-CA752387798D}"/>
              </a:ext>
            </a:extLst>
          </p:cNvPr>
          <p:cNvSpPr txBox="1">
            <a:spLocks/>
          </p:cNvSpPr>
          <p:nvPr/>
        </p:nvSpPr>
        <p:spPr>
          <a:xfrm>
            <a:off x="223524" y="104775"/>
            <a:ext cx="11744951" cy="727075"/>
          </a:xfrm>
          <a:prstGeom prst="rect">
            <a:avLst/>
          </a:prstGeom>
        </p:spPr>
        <p:txBody>
          <a:bodyPr vert="horz" lIns="0" tIns="0" rIns="0" bIns="0" rtlCol="0" anchor="b" anchorCtr="0">
            <a:no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defRPr/>
            </a:pPr>
            <a:r>
              <a:rPr lang="en-GB" dirty="0"/>
              <a:t>Frequently Asked Questions (FAQ’s)</a:t>
            </a:r>
          </a:p>
        </p:txBody>
      </p:sp>
      <p:sp>
        <p:nvSpPr>
          <p:cNvPr id="3" name="TextBox 2">
            <a:extLst>
              <a:ext uri="{FF2B5EF4-FFF2-40B4-BE49-F238E27FC236}">
                <a16:creationId xmlns:a16="http://schemas.microsoft.com/office/drawing/2014/main" id="{BE2C31BB-F54E-851D-3FB0-9CB445A8CE06}"/>
              </a:ext>
            </a:extLst>
          </p:cNvPr>
          <p:cNvSpPr txBox="1">
            <a:spLocks noChangeArrowheads="1"/>
          </p:cNvSpPr>
          <p:nvPr/>
        </p:nvSpPr>
        <p:spPr bwMode="auto">
          <a:xfrm>
            <a:off x="164560" y="1263238"/>
            <a:ext cx="11862878"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r>
              <a:rPr lang="en-US" sz="1200" u="sng" dirty="0"/>
              <a:t>How can I change my Login Password?</a:t>
            </a:r>
            <a:endParaRPr lang="en-GB" sz="1200" dirty="0"/>
          </a:p>
          <a:p>
            <a:r>
              <a:rPr lang="en-US" sz="1200" b="0" i="0" dirty="0"/>
              <a:t>Your initial login password is set by the ICAM administrator and is common across the system, when you log into the system follow the instructions on slide 11 to change your password to one that you will easily remember.</a:t>
            </a:r>
            <a:endParaRPr lang="en-GB" sz="1200" b="0" i="0" dirty="0"/>
          </a:p>
          <a:p>
            <a:r>
              <a:rPr lang="en-US" sz="1200" dirty="0"/>
              <a:t> </a:t>
            </a:r>
            <a:endParaRPr lang="en-GB" sz="1200" dirty="0"/>
          </a:p>
          <a:p>
            <a:r>
              <a:rPr lang="en-US" sz="1200" u="sng" dirty="0"/>
              <a:t>What is an E-Signature?</a:t>
            </a:r>
            <a:endParaRPr lang="en-GB" sz="1200" dirty="0"/>
          </a:p>
          <a:p>
            <a:r>
              <a:rPr lang="en-US" sz="1200" b="0" i="0" dirty="0"/>
              <a:t>An E-signature is basically a second password which you need to set up when you first get your account, follow the instructions on slide 12 to set it up. You will require an e-signature, as you need it to electronically sign each section so that the HYMH QA owner knows a section has been complete and the system moves onto the next phase.  </a:t>
            </a:r>
            <a:endParaRPr lang="en-GB" sz="1200" b="0" i="0" dirty="0"/>
          </a:p>
          <a:p>
            <a:r>
              <a:rPr lang="en-US" sz="1200" dirty="0"/>
              <a:t> </a:t>
            </a:r>
            <a:endParaRPr lang="en-GB" sz="1200" dirty="0"/>
          </a:p>
          <a:p>
            <a:r>
              <a:rPr lang="en-US" sz="1200" u="sng" dirty="0"/>
              <a:t>I cannot enter any text in the Root Cause and Supplier Verification fields?</a:t>
            </a:r>
            <a:endParaRPr lang="en-GB" sz="1200" dirty="0"/>
          </a:p>
          <a:p>
            <a:r>
              <a:rPr lang="en-US" sz="1200" b="0" i="0" dirty="0"/>
              <a:t>The text boxes in these sections are locked and require the “Edit” button to be selected on the top tool bar, see slide 14. Please note when you finished be sure to hit the “Save” button on the tool bar to keep your work. </a:t>
            </a:r>
            <a:endParaRPr lang="en-GB" sz="1200" b="0" i="0" dirty="0"/>
          </a:p>
          <a:p>
            <a:r>
              <a:rPr lang="en-US" sz="1200" dirty="0"/>
              <a:t> </a:t>
            </a:r>
            <a:endParaRPr lang="en-GB" sz="1200" dirty="0"/>
          </a:p>
          <a:p>
            <a:r>
              <a:rPr lang="en-US" sz="1200" u="sng" dirty="0"/>
              <a:t>How long do I have to provide a complete answer to this ICAM?</a:t>
            </a:r>
            <a:endParaRPr lang="en-GB" sz="1200" dirty="0"/>
          </a:p>
          <a:p>
            <a:r>
              <a:rPr lang="en-US" sz="1200" b="0" i="0" dirty="0"/>
              <a:t>Each section has its own target, please see the Best practice slide for details. It can be summarized as follows.</a:t>
            </a:r>
            <a:endParaRPr lang="en-GB" sz="1200" b="0" i="0" dirty="0"/>
          </a:p>
          <a:p>
            <a:pPr lvl="0"/>
            <a:r>
              <a:rPr lang="en-US" sz="1200" b="0" i="0" dirty="0"/>
              <a:t>Acceptance – must be within 24 hours.</a:t>
            </a:r>
            <a:endParaRPr lang="en-GB" sz="1200" b="0" i="0" dirty="0"/>
          </a:p>
          <a:p>
            <a:pPr lvl="0"/>
            <a:r>
              <a:rPr lang="en-US" sz="1200" b="0" i="0" dirty="0"/>
              <a:t>Containment actions – must be complete within 2 working days.</a:t>
            </a:r>
            <a:endParaRPr lang="en-GB" sz="1200" b="0" i="0" dirty="0"/>
          </a:p>
          <a:p>
            <a:pPr lvl="0"/>
            <a:r>
              <a:rPr lang="en-US" sz="1200" b="0" i="0" dirty="0"/>
              <a:t>Root Cause – target is within 10 working days. </a:t>
            </a:r>
            <a:endParaRPr lang="en-GB" sz="1200" b="0" i="0" dirty="0"/>
          </a:p>
          <a:p>
            <a:pPr lvl="0"/>
            <a:r>
              <a:rPr lang="en-US" sz="1200" b="0" i="0" dirty="0"/>
              <a:t>Permanent Corrective Action – target is within 30 working days</a:t>
            </a:r>
            <a:r>
              <a:rPr lang="en-US" sz="1200" dirty="0"/>
              <a:t>.</a:t>
            </a:r>
            <a:endParaRPr lang="en-GB" sz="1200" dirty="0"/>
          </a:p>
        </p:txBody>
      </p:sp>
    </p:spTree>
    <p:extLst>
      <p:ext uri="{BB962C8B-B14F-4D97-AF65-F5344CB8AC3E}">
        <p14:creationId xmlns:p14="http://schemas.microsoft.com/office/powerpoint/2010/main" val="381038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70077629-79B5-52B3-BA24-31835A718685}"/>
              </a:ext>
            </a:extLst>
          </p:cNvPr>
          <p:cNvSpPr>
            <a:spLocks noGrp="1"/>
          </p:cNvSpPr>
          <p:nvPr>
            <p:ph type="sldNum" sz="quarter" idx="12"/>
          </p:nvPr>
        </p:nvSpPr>
        <p:spPr>
          <a:xfrm>
            <a:off x="11016063" y="6387845"/>
            <a:ext cx="337736" cy="365125"/>
          </a:xfrm>
        </p:spPr>
        <p:txBody>
          <a:bodyPr/>
          <a:lstStyle/>
          <a:p>
            <a:fld id="{561BFC99-6E59-499C-A4BD-677E562B6E93}" type="slidenum">
              <a:rPr lang="en-US" smtClean="0"/>
              <a:pPr/>
              <a:t>6</a:t>
            </a:fld>
            <a:endParaRPr lang="en-US" dirty="0"/>
          </a:p>
        </p:txBody>
      </p:sp>
      <p:sp>
        <p:nvSpPr>
          <p:cNvPr id="2" name="Title 1">
            <a:extLst>
              <a:ext uri="{FF2B5EF4-FFF2-40B4-BE49-F238E27FC236}">
                <a16:creationId xmlns:a16="http://schemas.microsoft.com/office/drawing/2014/main" id="{F9B6B15E-132D-FDD5-619E-361A00CC38A8}"/>
              </a:ext>
            </a:extLst>
          </p:cNvPr>
          <p:cNvSpPr txBox="1">
            <a:spLocks/>
          </p:cNvSpPr>
          <p:nvPr/>
        </p:nvSpPr>
        <p:spPr>
          <a:xfrm>
            <a:off x="250825" y="104775"/>
            <a:ext cx="11719784" cy="727075"/>
          </a:xfrm>
          <a:prstGeom prst="rect">
            <a:avLst/>
          </a:prstGeom>
        </p:spPr>
        <p:txBody>
          <a:bodyPr vert="horz" lIns="0" tIns="0" rIns="0" bIns="0" rtlCol="0" anchor="b" anchorCtr="0">
            <a:no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defRPr/>
            </a:pPr>
            <a:r>
              <a:rPr lang="en-GB" dirty="0"/>
              <a:t>Frequently Asked Questions (FAQ’s)</a:t>
            </a:r>
          </a:p>
        </p:txBody>
      </p:sp>
      <p:sp>
        <p:nvSpPr>
          <p:cNvPr id="3" name="TextBox 2">
            <a:extLst>
              <a:ext uri="{FF2B5EF4-FFF2-40B4-BE49-F238E27FC236}">
                <a16:creationId xmlns:a16="http://schemas.microsoft.com/office/drawing/2014/main" id="{7BDFDDC9-3C81-3C24-28FC-5217A0B852E4}"/>
              </a:ext>
            </a:extLst>
          </p:cNvPr>
          <p:cNvSpPr txBox="1">
            <a:spLocks noChangeArrowheads="1"/>
          </p:cNvSpPr>
          <p:nvPr/>
        </p:nvSpPr>
        <p:spPr bwMode="auto">
          <a:xfrm>
            <a:off x="109057" y="1268413"/>
            <a:ext cx="11987868"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r>
              <a:rPr lang="en-US" sz="1200" u="sng" dirty="0"/>
              <a:t>I cannot upload my file to the reference section?</a:t>
            </a:r>
            <a:endParaRPr lang="en-GB" sz="1200" dirty="0"/>
          </a:p>
          <a:p>
            <a:r>
              <a:rPr lang="en-US" sz="1200" b="0" i="0" dirty="0"/>
              <a:t>The references section will accept all Microsoft files and picture extensions, but the size of a file is limited to 10 Mbyte. If your file is above 10 Mbyte look at options to reduce the size, reduce the resolution of pictures or save the file in PDF format.</a:t>
            </a:r>
            <a:endParaRPr lang="en-GB" sz="1200" b="0" i="0" dirty="0"/>
          </a:p>
          <a:p>
            <a:r>
              <a:rPr lang="en-US" sz="1200" dirty="0"/>
              <a:t> </a:t>
            </a:r>
            <a:endParaRPr lang="en-GB" sz="1200" dirty="0"/>
          </a:p>
          <a:p>
            <a:r>
              <a:rPr lang="en-US" sz="1200" u="sng" dirty="0"/>
              <a:t>I am not receiving the daily e-mail?</a:t>
            </a:r>
            <a:endParaRPr lang="en-GB" sz="1200" dirty="0"/>
          </a:p>
          <a:p>
            <a:r>
              <a:rPr lang="en-US" sz="1200" b="0" i="0" dirty="0"/>
              <a:t>There are two reasons for not receiving the daily e-mail. </a:t>
            </a:r>
            <a:endParaRPr lang="en-GB" sz="1200" b="0" i="0" dirty="0"/>
          </a:p>
          <a:p>
            <a:pPr lvl="0"/>
            <a:r>
              <a:rPr lang="en-US" sz="1200" b="0" i="0" dirty="0"/>
              <a:t>- You have no notifications in your account or open actions.</a:t>
            </a:r>
            <a:endParaRPr lang="en-GB" sz="1200" b="0" i="0" dirty="0"/>
          </a:p>
          <a:p>
            <a:pPr lvl="0"/>
            <a:r>
              <a:rPr lang="en-US" sz="1200" b="0" i="0" dirty="0"/>
              <a:t>- The system is down as it is a third-party S/W, please contact HYMH if you have concerns.</a:t>
            </a:r>
            <a:endParaRPr lang="en-GB" sz="1200" b="0" i="0" dirty="0"/>
          </a:p>
          <a:p>
            <a:r>
              <a:rPr lang="en-US" sz="1200" dirty="0"/>
              <a:t> </a:t>
            </a:r>
            <a:endParaRPr lang="en-GB" sz="1200" dirty="0"/>
          </a:p>
          <a:p>
            <a:r>
              <a:rPr lang="en-US" sz="1200" u="sng" dirty="0"/>
              <a:t>How can I stop receiving the daily e-mail as I have completed my actions?</a:t>
            </a:r>
            <a:endParaRPr lang="en-GB" sz="1200" dirty="0"/>
          </a:p>
          <a:p>
            <a:r>
              <a:rPr lang="en-US" sz="1200" b="0" i="0" dirty="0"/>
              <a:t>The reason the e-mail is issued is to advise that you have notifications in your ICAM account, please follow the instructions on slide 35 to remove these notifications if you have completed your tasks. </a:t>
            </a:r>
            <a:endParaRPr lang="en-GB" sz="1200" b="0" i="0" dirty="0"/>
          </a:p>
          <a:p>
            <a:r>
              <a:rPr lang="en-US" sz="1200" dirty="0"/>
              <a:t> </a:t>
            </a:r>
            <a:endParaRPr lang="en-GB" sz="1200" dirty="0"/>
          </a:p>
          <a:p>
            <a:r>
              <a:rPr lang="en-US" sz="1200" u="sng" dirty="0"/>
              <a:t>I have completed all the sections, but the ICAM is still open?</a:t>
            </a:r>
            <a:endParaRPr lang="en-GB" sz="1200" dirty="0"/>
          </a:p>
          <a:p>
            <a:r>
              <a:rPr lang="en-US" sz="1200" b="0" i="0" dirty="0"/>
              <a:t>Each ICAM is split into five sections, as the Supplier contact you are responsible for the first four sections, (Acceptance, Containment, Root cause and Permanent Corrective Action). The last section is the Closure, which must be completed by the HYMH Quality Prime that is assigned to the ICAM. If they feel that there is some information missing or need clarification, they will be in touch to advise what is required before they agree to close.</a:t>
            </a:r>
            <a:endParaRPr lang="en-GB" sz="1200" b="0" i="0" dirty="0"/>
          </a:p>
          <a:p>
            <a:br>
              <a:rPr lang="en-US" sz="1200" dirty="0"/>
            </a:br>
            <a:r>
              <a:rPr lang="en-US" sz="1200" u="sng" dirty="0"/>
              <a:t>Do I have to use the HYMH 5 Why template in the Reference section?</a:t>
            </a:r>
            <a:endParaRPr lang="en-GB" sz="1200" dirty="0"/>
          </a:p>
          <a:p>
            <a:r>
              <a:rPr lang="en-US" sz="1200" b="0" i="0" dirty="0"/>
              <a:t>For each ICAM, HYMH request that a 5 Why template is filled out and uploaded into the references section. If your Company has it’s own 5 Why template or use an 8D report which includes a 5 Why template, then these can be used also. The HYNH template is just added to cover any Suppliers that do not have an active template.</a:t>
            </a:r>
            <a:endParaRPr lang="en-GB" sz="1200" b="0" i="0" dirty="0"/>
          </a:p>
          <a:p>
            <a:endParaRPr lang="en-GB" sz="1200" dirty="0"/>
          </a:p>
        </p:txBody>
      </p:sp>
    </p:spTree>
    <p:extLst>
      <p:ext uri="{BB962C8B-B14F-4D97-AF65-F5344CB8AC3E}">
        <p14:creationId xmlns:p14="http://schemas.microsoft.com/office/powerpoint/2010/main" val="2697120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70077629-79B5-52B3-BA24-31835A718685}"/>
              </a:ext>
            </a:extLst>
          </p:cNvPr>
          <p:cNvSpPr>
            <a:spLocks noGrp="1"/>
          </p:cNvSpPr>
          <p:nvPr>
            <p:ph type="sldNum" sz="quarter" idx="12"/>
          </p:nvPr>
        </p:nvSpPr>
        <p:spPr>
          <a:xfrm>
            <a:off x="11016063" y="6387845"/>
            <a:ext cx="337736" cy="365125"/>
          </a:xfrm>
        </p:spPr>
        <p:txBody>
          <a:bodyPr/>
          <a:lstStyle/>
          <a:p>
            <a:fld id="{561BFC99-6E59-499C-A4BD-677E562B6E93}" type="slidenum">
              <a:rPr lang="en-US" smtClean="0"/>
              <a:pPr/>
              <a:t>7</a:t>
            </a:fld>
            <a:endParaRPr lang="en-US" dirty="0"/>
          </a:p>
        </p:txBody>
      </p:sp>
      <p:sp>
        <p:nvSpPr>
          <p:cNvPr id="2" name="Title 1">
            <a:extLst>
              <a:ext uri="{FF2B5EF4-FFF2-40B4-BE49-F238E27FC236}">
                <a16:creationId xmlns:a16="http://schemas.microsoft.com/office/drawing/2014/main" id="{4F9C3179-4E7F-C6B4-B8AF-170ED93E76B7}"/>
              </a:ext>
            </a:extLst>
          </p:cNvPr>
          <p:cNvSpPr txBox="1">
            <a:spLocks/>
          </p:cNvSpPr>
          <p:nvPr/>
        </p:nvSpPr>
        <p:spPr>
          <a:xfrm>
            <a:off x="2817812" y="204013"/>
            <a:ext cx="6556375" cy="727075"/>
          </a:xfrm>
          <a:prstGeom prst="rect">
            <a:avLst/>
          </a:prstGeom>
        </p:spPr>
        <p:txBody>
          <a:bodyPr vert="horz" lIns="0" tIns="0" rIns="0" bIns="0" rtlCol="0" anchor="b" anchorCtr="0">
            <a:no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defRPr/>
            </a:pPr>
            <a:r>
              <a:rPr lang="en-GB" dirty="0"/>
              <a:t>Log in</a:t>
            </a:r>
          </a:p>
        </p:txBody>
      </p:sp>
      <p:pic>
        <p:nvPicPr>
          <p:cNvPr id="3" name="Picture 2">
            <a:extLst>
              <a:ext uri="{FF2B5EF4-FFF2-40B4-BE49-F238E27FC236}">
                <a16:creationId xmlns:a16="http://schemas.microsoft.com/office/drawing/2014/main" id="{AA9D34C2-3F54-8F5B-9C46-8368FB193E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405" y="1375256"/>
            <a:ext cx="4032250" cy="261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2">
            <a:extLst>
              <a:ext uri="{FF2B5EF4-FFF2-40B4-BE49-F238E27FC236}">
                <a16:creationId xmlns:a16="http://schemas.microsoft.com/office/drawing/2014/main" id="{EBDE191F-111E-7A24-19E3-6F2BC28DAA5F}"/>
              </a:ext>
            </a:extLst>
          </p:cNvPr>
          <p:cNvSpPr txBox="1">
            <a:spLocks noChangeArrowheads="1"/>
          </p:cNvSpPr>
          <p:nvPr/>
        </p:nvSpPr>
        <p:spPr bwMode="auto">
          <a:xfrm>
            <a:off x="1538405" y="850606"/>
            <a:ext cx="6046788" cy="36933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b="0" i="0" dirty="0">
                <a:solidFill>
                  <a:schemeClr val="bg1"/>
                </a:solidFill>
                <a:ea typeface="ヒラギノ角ゴ Pro W3"/>
                <a:cs typeface="Arial" pitchFamily="34" charset="0"/>
              </a:rPr>
              <a:t>Go to </a:t>
            </a:r>
            <a:r>
              <a:rPr lang="en-GB" u="sng" dirty="0">
                <a:hlinkClick r:id="rId3"/>
              </a:rPr>
              <a:t>https://hqms.hgihost.com/nmhg/login.aspx</a:t>
            </a:r>
            <a:r>
              <a:rPr lang="en-GB" dirty="0"/>
              <a:t> </a:t>
            </a:r>
          </a:p>
        </p:txBody>
      </p:sp>
      <p:pic>
        <p:nvPicPr>
          <p:cNvPr id="5" name="Picture 3">
            <a:extLst>
              <a:ext uri="{FF2B5EF4-FFF2-40B4-BE49-F238E27FC236}">
                <a16:creationId xmlns:a16="http://schemas.microsoft.com/office/drawing/2014/main" id="{44A74C29-CE75-C1A6-9767-22FB0FF901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4292" y="3991456"/>
            <a:ext cx="5292725" cy="225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3">
            <a:extLst>
              <a:ext uri="{FF2B5EF4-FFF2-40B4-BE49-F238E27FC236}">
                <a16:creationId xmlns:a16="http://schemas.microsoft.com/office/drawing/2014/main" id="{77CE4F29-F9D6-1289-8E5F-20C69464B73F}"/>
              </a:ext>
            </a:extLst>
          </p:cNvPr>
          <p:cNvSpPr txBox="1">
            <a:spLocks noChangeArrowheads="1"/>
          </p:cNvSpPr>
          <p:nvPr/>
        </p:nvSpPr>
        <p:spPr bwMode="auto">
          <a:xfrm>
            <a:off x="5715117" y="1735618"/>
            <a:ext cx="1944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200" b="0" i="0">
                <a:ea typeface="ヒラギノ角ゴ Pro W3"/>
                <a:cs typeface="Arial" pitchFamily="34" charset="0"/>
              </a:rPr>
              <a:t>1. Enter your Username and Password</a:t>
            </a:r>
          </a:p>
        </p:txBody>
      </p:sp>
      <p:sp>
        <p:nvSpPr>
          <p:cNvPr id="9" name="Rectangle 8">
            <a:extLst>
              <a:ext uri="{FF2B5EF4-FFF2-40B4-BE49-F238E27FC236}">
                <a16:creationId xmlns:a16="http://schemas.microsoft.com/office/drawing/2014/main" id="{E9944A8B-75B0-3728-D89A-4DBA64E2EACA}"/>
              </a:ext>
            </a:extLst>
          </p:cNvPr>
          <p:cNvSpPr/>
          <p:nvPr/>
        </p:nvSpPr>
        <p:spPr>
          <a:xfrm>
            <a:off x="2924292" y="2456343"/>
            <a:ext cx="1493838" cy="358775"/>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0" name="Rectangle 9">
            <a:extLst>
              <a:ext uri="{FF2B5EF4-FFF2-40B4-BE49-F238E27FC236}">
                <a16:creationId xmlns:a16="http://schemas.microsoft.com/office/drawing/2014/main" id="{290316BB-19C0-66D6-F998-D22BA7CCCB5C}"/>
              </a:ext>
            </a:extLst>
          </p:cNvPr>
          <p:cNvSpPr/>
          <p:nvPr/>
        </p:nvSpPr>
        <p:spPr>
          <a:xfrm>
            <a:off x="3295767" y="2834168"/>
            <a:ext cx="747713" cy="269875"/>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1" name="TextBox 8">
            <a:extLst>
              <a:ext uri="{FF2B5EF4-FFF2-40B4-BE49-F238E27FC236}">
                <a16:creationId xmlns:a16="http://schemas.microsoft.com/office/drawing/2014/main" id="{5A53829E-6943-39E5-9485-7D5F8E3B819E}"/>
              </a:ext>
            </a:extLst>
          </p:cNvPr>
          <p:cNvSpPr txBox="1">
            <a:spLocks noChangeArrowheads="1"/>
          </p:cNvSpPr>
          <p:nvPr/>
        </p:nvSpPr>
        <p:spPr bwMode="auto">
          <a:xfrm>
            <a:off x="5729405" y="2300768"/>
            <a:ext cx="19446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200" b="0" i="0">
                <a:ea typeface="ヒラギノ角ゴ Pro W3"/>
                <a:cs typeface="Arial" pitchFamily="34" charset="0"/>
              </a:rPr>
              <a:t>2. Click “Log in here”</a:t>
            </a:r>
          </a:p>
        </p:txBody>
      </p:sp>
      <p:sp>
        <p:nvSpPr>
          <p:cNvPr id="12" name="TextBox 9">
            <a:extLst>
              <a:ext uri="{FF2B5EF4-FFF2-40B4-BE49-F238E27FC236}">
                <a16:creationId xmlns:a16="http://schemas.microsoft.com/office/drawing/2014/main" id="{3571700C-9779-90C3-C219-5D8740CA0390}"/>
              </a:ext>
            </a:extLst>
          </p:cNvPr>
          <p:cNvSpPr txBox="1">
            <a:spLocks noChangeArrowheads="1"/>
          </p:cNvSpPr>
          <p:nvPr/>
        </p:nvSpPr>
        <p:spPr bwMode="auto">
          <a:xfrm>
            <a:off x="5715117" y="2635731"/>
            <a:ext cx="1944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200" b="0" i="0">
                <a:ea typeface="ヒラギノ角ゴ Pro W3"/>
                <a:cs typeface="Arial" pitchFamily="34" charset="0"/>
              </a:rPr>
              <a:t>3. The main screen should appear.</a:t>
            </a:r>
          </a:p>
        </p:txBody>
      </p:sp>
      <p:cxnSp>
        <p:nvCxnSpPr>
          <p:cNvPr id="13" name="Straight Arrow Connector 12">
            <a:extLst>
              <a:ext uri="{FF2B5EF4-FFF2-40B4-BE49-F238E27FC236}">
                <a16:creationId xmlns:a16="http://schemas.microsoft.com/office/drawing/2014/main" id="{C1AEE523-898B-6D4C-44EA-3A0E6C667E36}"/>
              </a:ext>
            </a:extLst>
          </p:cNvPr>
          <p:cNvCxnSpPr>
            <a:stCxn id="7" idx="1"/>
            <a:endCxn id="9" idx="3"/>
          </p:cNvCxnSpPr>
          <p:nvPr/>
        </p:nvCxnSpPr>
        <p:spPr>
          <a:xfrm flipH="1">
            <a:off x="4418130" y="1967393"/>
            <a:ext cx="1296987" cy="66833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F36CF0B3-289A-0CBE-47E9-979C9D4E664A}"/>
              </a:ext>
            </a:extLst>
          </p:cNvPr>
          <p:cNvCxnSpPr>
            <a:stCxn id="11" idx="1"/>
            <a:endCxn id="10" idx="3"/>
          </p:cNvCxnSpPr>
          <p:nvPr/>
        </p:nvCxnSpPr>
        <p:spPr>
          <a:xfrm flipH="1">
            <a:off x="4043480" y="2440468"/>
            <a:ext cx="1685925" cy="52863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394A4C4B-AE2D-6F65-ECD3-105A62D42D55}"/>
              </a:ext>
            </a:extLst>
          </p:cNvPr>
          <p:cNvCxnSpPr>
            <a:stCxn id="12" idx="2"/>
          </p:cNvCxnSpPr>
          <p:nvPr/>
        </p:nvCxnSpPr>
        <p:spPr>
          <a:xfrm flipH="1">
            <a:off x="5407142" y="3097693"/>
            <a:ext cx="1279525" cy="123031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 name="TextBox 3">
            <a:extLst>
              <a:ext uri="{FF2B5EF4-FFF2-40B4-BE49-F238E27FC236}">
                <a16:creationId xmlns:a16="http://schemas.microsoft.com/office/drawing/2014/main" id="{35B23ADF-C644-2860-223A-1DF065B9C65D}"/>
              </a:ext>
            </a:extLst>
          </p:cNvPr>
          <p:cNvSpPr txBox="1">
            <a:spLocks noChangeArrowheads="1"/>
          </p:cNvSpPr>
          <p:nvPr/>
        </p:nvSpPr>
        <p:spPr bwMode="auto">
          <a:xfrm>
            <a:off x="8286867" y="1254059"/>
            <a:ext cx="3788341"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200" b="0" i="0" dirty="0">
                <a:solidFill>
                  <a:srgbClr val="FF0000"/>
                </a:solidFill>
                <a:ea typeface="ヒラギノ角ゴ Pro W3"/>
                <a:cs typeface="Arial" pitchFamily="34" charset="0"/>
              </a:rPr>
              <a:t>NOTE:</a:t>
            </a:r>
          </a:p>
          <a:p>
            <a:pPr eaLnBrk="1" hangingPunct="1">
              <a:spcBef>
                <a:spcPct val="20000"/>
              </a:spcBef>
              <a:buSzPct val="100000"/>
            </a:pPr>
            <a:r>
              <a:rPr lang="en-GB" altLang="en-US" sz="1200" b="0" i="0" dirty="0">
                <a:solidFill>
                  <a:srgbClr val="FF0000"/>
                </a:solidFill>
                <a:ea typeface="ヒラギノ角ゴ Pro W3"/>
                <a:cs typeface="Arial" pitchFamily="34" charset="0"/>
              </a:rPr>
              <a:t>Please use a version of IE (Internet Explorer) at least version 5.5 or above.</a:t>
            </a:r>
          </a:p>
          <a:p>
            <a:pPr eaLnBrk="1" hangingPunct="1">
              <a:spcBef>
                <a:spcPct val="20000"/>
              </a:spcBef>
              <a:buSzPct val="100000"/>
            </a:pPr>
            <a:endParaRPr lang="en-GB" altLang="en-US" sz="1200" b="0" i="0" dirty="0">
              <a:solidFill>
                <a:srgbClr val="FF0000"/>
              </a:solidFill>
              <a:ea typeface="ヒラギノ角ゴ Pro W3"/>
              <a:cs typeface="Arial" pitchFamily="34" charset="0"/>
            </a:endParaRPr>
          </a:p>
          <a:p>
            <a:pPr eaLnBrk="1" hangingPunct="1">
              <a:spcBef>
                <a:spcPct val="20000"/>
              </a:spcBef>
              <a:buSzPct val="100000"/>
            </a:pPr>
            <a:r>
              <a:rPr lang="en-GB" altLang="en-US" sz="1200" b="0" i="0" dirty="0">
                <a:solidFill>
                  <a:srgbClr val="FF0000"/>
                </a:solidFill>
                <a:ea typeface="ヒラギノ角ゴ Pro W3"/>
                <a:cs typeface="Arial" pitchFamily="34" charset="0"/>
              </a:rPr>
              <a:t>It will not work with the following:</a:t>
            </a:r>
          </a:p>
          <a:p>
            <a:pPr eaLnBrk="1" hangingPunct="1">
              <a:spcBef>
                <a:spcPct val="20000"/>
              </a:spcBef>
              <a:buSzPct val="100000"/>
            </a:pPr>
            <a:r>
              <a:rPr lang="en-GB" altLang="en-US" sz="1200" b="0" i="0" dirty="0">
                <a:solidFill>
                  <a:srgbClr val="FF0000"/>
                </a:solidFill>
                <a:ea typeface="ヒラギノ角ゴ Pro W3"/>
                <a:cs typeface="Arial" pitchFamily="34" charset="0"/>
              </a:rPr>
              <a:t>Chrome</a:t>
            </a:r>
          </a:p>
          <a:p>
            <a:pPr eaLnBrk="1" hangingPunct="1">
              <a:spcBef>
                <a:spcPct val="20000"/>
              </a:spcBef>
              <a:buSzPct val="100000"/>
            </a:pPr>
            <a:r>
              <a:rPr lang="en-GB" altLang="en-US" sz="1200" b="0" i="0" dirty="0">
                <a:solidFill>
                  <a:srgbClr val="FF0000"/>
                </a:solidFill>
                <a:ea typeface="ヒラギノ角ゴ Pro W3"/>
                <a:cs typeface="Arial" pitchFamily="34" charset="0"/>
              </a:rPr>
              <a:t>Firefox</a:t>
            </a:r>
          </a:p>
          <a:p>
            <a:pPr eaLnBrk="1" hangingPunct="1">
              <a:spcBef>
                <a:spcPct val="20000"/>
              </a:spcBef>
              <a:buSzPct val="100000"/>
            </a:pPr>
            <a:r>
              <a:rPr lang="en-GB" altLang="en-US" sz="1200" b="0" i="0" dirty="0">
                <a:solidFill>
                  <a:srgbClr val="FF0000"/>
                </a:solidFill>
                <a:ea typeface="ヒラギノ角ゴ Pro W3"/>
                <a:cs typeface="Arial" pitchFamily="34" charset="0"/>
              </a:rPr>
              <a:t>MAC IOS</a:t>
            </a:r>
          </a:p>
          <a:p>
            <a:pPr eaLnBrk="1" hangingPunct="1">
              <a:spcBef>
                <a:spcPct val="20000"/>
              </a:spcBef>
              <a:buSzPct val="100000"/>
            </a:pPr>
            <a:r>
              <a:rPr lang="en-GB" altLang="en-US" sz="1200" b="0" i="0" dirty="0">
                <a:ea typeface="ヒラギノ角ゴ Pro W3"/>
                <a:cs typeface="Arial" pitchFamily="34" charset="0"/>
              </a:rPr>
              <a:t> </a:t>
            </a:r>
          </a:p>
        </p:txBody>
      </p:sp>
    </p:spTree>
    <p:extLst>
      <p:ext uri="{BB962C8B-B14F-4D97-AF65-F5344CB8AC3E}">
        <p14:creationId xmlns:p14="http://schemas.microsoft.com/office/powerpoint/2010/main" val="1410702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70077629-79B5-52B3-BA24-31835A718685}"/>
              </a:ext>
            </a:extLst>
          </p:cNvPr>
          <p:cNvSpPr>
            <a:spLocks noGrp="1"/>
          </p:cNvSpPr>
          <p:nvPr>
            <p:ph type="sldNum" sz="quarter" idx="12"/>
          </p:nvPr>
        </p:nvSpPr>
        <p:spPr>
          <a:xfrm>
            <a:off x="11016063" y="6387845"/>
            <a:ext cx="337736" cy="365125"/>
          </a:xfrm>
        </p:spPr>
        <p:txBody>
          <a:bodyPr/>
          <a:lstStyle/>
          <a:p>
            <a:fld id="{561BFC99-6E59-499C-A4BD-677E562B6E93}" type="slidenum">
              <a:rPr lang="en-US" smtClean="0"/>
              <a:pPr/>
              <a:t>8</a:t>
            </a:fld>
            <a:endParaRPr lang="en-US" dirty="0"/>
          </a:p>
        </p:txBody>
      </p:sp>
      <p:sp>
        <p:nvSpPr>
          <p:cNvPr id="2" name="Title 1">
            <a:extLst>
              <a:ext uri="{FF2B5EF4-FFF2-40B4-BE49-F238E27FC236}">
                <a16:creationId xmlns:a16="http://schemas.microsoft.com/office/drawing/2014/main" id="{179A06A7-DAE8-B9A8-4B18-95EA37CB3090}"/>
              </a:ext>
            </a:extLst>
          </p:cNvPr>
          <p:cNvSpPr txBox="1">
            <a:spLocks/>
          </p:cNvSpPr>
          <p:nvPr/>
        </p:nvSpPr>
        <p:spPr>
          <a:xfrm>
            <a:off x="3231356" y="127001"/>
            <a:ext cx="6556375" cy="727075"/>
          </a:xfrm>
          <a:prstGeom prst="rect">
            <a:avLst/>
          </a:prstGeom>
        </p:spPr>
        <p:txBody>
          <a:bodyPr vert="horz" lIns="0" tIns="0" rIns="0" bIns="0" rtlCol="0" anchor="b" anchorCtr="0">
            <a:no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defRPr/>
            </a:pPr>
            <a:r>
              <a:rPr lang="en-GB" dirty="0"/>
              <a:t>Windows 10</a:t>
            </a:r>
          </a:p>
        </p:txBody>
      </p:sp>
      <p:sp>
        <p:nvSpPr>
          <p:cNvPr id="3" name="TextBox 2">
            <a:extLst>
              <a:ext uri="{FF2B5EF4-FFF2-40B4-BE49-F238E27FC236}">
                <a16:creationId xmlns:a16="http://schemas.microsoft.com/office/drawing/2014/main" id="{B2307593-6D4B-314F-5C06-6B184F65422C}"/>
              </a:ext>
            </a:extLst>
          </p:cNvPr>
          <p:cNvSpPr txBox="1">
            <a:spLocks noChangeArrowheads="1"/>
          </p:cNvSpPr>
          <p:nvPr/>
        </p:nvSpPr>
        <p:spPr bwMode="auto">
          <a:xfrm>
            <a:off x="2054458" y="1192213"/>
            <a:ext cx="8642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200" b="0" i="0" dirty="0">
                <a:ea typeface="ヒラギノ角ゴ Pro W3"/>
                <a:cs typeface="Arial" pitchFamily="34" charset="0"/>
              </a:rPr>
              <a:t>If your computer is running the Windows 10 operating system, the HQMS programme will not open, as it is incompatible with Microsoft Edge, which is the default Internet explorer. To resolve this, you need to activate IE 11 (Internet Explorer 11) in Windows 10; please follow either of the instructions below.</a:t>
            </a:r>
          </a:p>
        </p:txBody>
      </p:sp>
      <p:pic>
        <p:nvPicPr>
          <p:cNvPr id="4" name="Picture 11">
            <a:extLst>
              <a:ext uri="{FF2B5EF4-FFF2-40B4-BE49-F238E27FC236}">
                <a16:creationId xmlns:a16="http://schemas.microsoft.com/office/drawing/2014/main" id="{FA20A322-CDCF-91D5-5CB5-1BCFFB29DC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7308" y="2200275"/>
            <a:ext cx="4016375" cy="2919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12">
            <a:extLst>
              <a:ext uri="{FF2B5EF4-FFF2-40B4-BE49-F238E27FC236}">
                <a16:creationId xmlns:a16="http://schemas.microsoft.com/office/drawing/2014/main" id="{26777459-9F3F-38A1-25C1-C1F46D23E0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8471" y="2200275"/>
            <a:ext cx="4189412" cy="3849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2">
            <a:extLst>
              <a:ext uri="{FF2B5EF4-FFF2-40B4-BE49-F238E27FC236}">
                <a16:creationId xmlns:a16="http://schemas.microsoft.com/office/drawing/2014/main" id="{1BCAC915-50DA-D585-E9FF-B5C59349161E}"/>
              </a:ext>
            </a:extLst>
          </p:cNvPr>
          <p:cNvSpPr txBox="1">
            <a:spLocks noChangeArrowheads="1"/>
          </p:cNvSpPr>
          <p:nvPr/>
        </p:nvSpPr>
        <p:spPr bwMode="auto">
          <a:xfrm>
            <a:off x="3613383" y="1939925"/>
            <a:ext cx="784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200" b="0" i="0">
                <a:ea typeface="ヒラギノ角ゴ Pro W3"/>
                <a:cs typeface="Arial" pitchFamily="34" charset="0"/>
              </a:rPr>
              <a:t>Option 1</a:t>
            </a:r>
          </a:p>
        </p:txBody>
      </p:sp>
      <p:sp>
        <p:nvSpPr>
          <p:cNvPr id="9" name="TextBox 2">
            <a:extLst>
              <a:ext uri="{FF2B5EF4-FFF2-40B4-BE49-F238E27FC236}">
                <a16:creationId xmlns:a16="http://schemas.microsoft.com/office/drawing/2014/main" id="{AFABEBF8-5E62-F61B-870A-085FBFD4843A}"/>
              </a:ext>
            </a:extLst>
          </p:cNvPr>
          <p:cNvSpPr txBox="1">
            <a:spLocks noChangeArrowheads="1"/>
          </p:cNvSpPr>
          <p:nvPr/>
        </p:nvSpPr>
        <p:spPr bwMode="auto">
          <a:xfrm>
            <a:off x="7921858" y="1939925"/>
            <a:ext cx="784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200" b="0" i="0">
                <a:ea typeface="ヒラギノ角ゴ Pro W3"/>
                <a:cs typeface="Arial" pitchFamily="34" charset="0"/>
              </a:rPr>
              <a:t>Option 2</a:t>
            </a:r>
          </a:p>
        </p:txBody>
      </p:sp>
    </p:spTree>
    <p:extLst>
      <p:ext uri="{BB962C8B-B14F-4D97-AF65-F5344CB8AC3E}">
        <p14:creationId xmlns:p14="http://schemas.microsoft.com/office/powerpoint/2010/main" val="3538285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70077629-79B5-52B3-BA24-31835A718685}"/>
              </a:ext>
            </a:extLst>
          </p:cNvPr>
          <p:cNvSpPr>
            <a:spLocks noGrp="1"/>
          </p:cNvSpPr>
          <p:nvPr>
            <p:ph type="sldNum" sz="quarter" idx="12"/>
          </p:nvPr>
        </p:nvSpPr>
        <p:spPr>
          <a:xfrm>
            <a:off x="11016063" y="6387845"/>
            <a:ext cx="337736" cy="365125"/>
          </a:xfrm>
        </p:spPr>
        <p:txBody>
          <a:bodyPr/>
          <a:lstStyle/>
          <a:p>
            <a:fld id="{561BFC99-6E59-499C-A4BD-677E562B6E93}" type="slidenum">
              <a:rPr lang="en-US" smtClean="0"/>
              <a:pPr/>
              <a:t>9</a:t>
            </a:fld>
            <a:endParaRPr lang="en-US" dirty="0"/>
          </a:p>
        </p:txBody>
      </p:sp>
      <p:sp>
        <p:nvSpPr>
          <p:cNvPr id="2" name="Title 1">
            <a:extLst>
              <a:ext uri="{FF2B5EF4-FFF2-40B4-BE49-F238E27FC236}">
                <a16:creationId xmlns:a16="http://schemas.microsoft.com/office/drawing/2014/main" id="{97C375C7-02C8-A013-37B6-FAB43080FCF3}"/>
              </a:ext>
            </a:extLst>
          </p:cNvPr>
          <p:cNvSpPr txBox="1">
            <a:spLocks/>
          </p:cNvSpPr>
          <p:nvPr/>
        </p:nvSpPr>
        <p:spPr>
          <a:xfrm>
            <a:off x="227719" y="96838"/>
            <a:ext cx="11736562" cy="727075"/>
          </a:xfrm>
          <a:prstGeom prst="rect">
            <a:avLst/>
          </a:prstGeom>
        </p:spPr>
        <p:txBody>
          <a:bodyPr vert="horz" lIns="0" tIns="0" rIns="0" bIns="0" rtlCol="0" anchor="b" anchorCtr="0">
            <a:no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defRPr/>
            </a:pPr>
            <a:r>
              <a:rPr lang="en-GB" dirty="0"/>
              <a:t>IE11 Compatibility issue</a:t>
            </a:r>
          </a:p>
        </p:txBody>
      </p:sp>
      <p:sp>
        <p:nvSpPr>
          <p:cNvPr id="3" name="TextBox 2">
            <a:extLst>
              <a:ext uri="{FF2B5EF4-FFF2-40B4-BE49-F238E27FC236}">
                <a16:creationId xmlns:a16="http://schemas.microsoft.com/office/drawing/2014/main" id="{8673FE38-5EF8-8001-6567-42B43BA932DF}"/>
              </a:ext>
            </a:extLst>
          </p:cNvPr>
          <p:cNvSpPr txBox="1">
            <a:spLocks noChangeArrowheads="1"/>
          </p:cNvSpPr>
          <p:nvPr/>
        </p:nvSpPr>
        <p:spPr bwMode="auto">
          <a:xfrm>
            <a:off x="1710510" y="1268413"/>
            <a:ext cx="864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200" b="0" i="0">
                <a:ea typeface="ヒラギノ角ゴ Pro W3"/>
                <a:cs typeface="Arial" pitchFamily="34" charset="0"/>
              </a:rPr>
              <a:t>If you see this screen when you go to the HQMS address, please follow these steps. Currently, the system is not compatible with IE11 but this fix should resolve it.</a:t>
            </a:r>
          </a:p>
        </p:txBody>
      </p:sp>
      <p:pic>
        <p:nvPicPr>
          <p:cNvPr id="4" name="Picture 2">
            <a:extLst>
              <a:ext uri="{FF2B5EF4-FFF2-40B4-BE49-F238E27FC236}">
                <a16:creationId xmlns:a16="http://schemas.microsoft.com/office/drawing/2014/main" id="{D2E02A78-91C2-BC75-FD2F-02DFF1A249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0510" y="1730375"/>
            <a:ext cx="4135438"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7">
            <a:extLst>
              <a:ext uri="{FF2B5EF4-FFF2-40B4-BE49-F238E27FC236}">
                <a16:creationId xmlns:a16="http://schemas.microsoft.com/office/drawing/2014/main" id="{7C02B11E-9D0F-BA89-41D5-B6A8A47FB5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3110" y="2060575"/>
            <a:ext cx="4464050" cy="3478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D607BF48-25B4-32BD-9085-E9B9B82805AE}"/>
              </a:ext>
            </a:extLst>
          </p:cNvPr>
          <p:cNvSpPr txBox="1">
            <a:spLocks noChangeArrowheads="1"/>
          </p:cNvSpPr>
          <p:nvPr/>
        </p:nvSpPr>
        <p:spPr bwMode="auto">
          <a:xfrm>
            <a:off x="1710510" y="4246563"/>
            <a:ext cx="40798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200" b="0" i="0">
                <a:ea typeface="ヒラギノ角ゴ Pro W3"/>
                <a:cs typeface="Arial" pitchFamily="34" charset="0"/>
              </a:rPr>
              <a:t>1. Click on “Tools”.</a:t>
            </a:r>
          </a:p>
          <a:p>
            <a:pPr eaLnBrk="1" hangingPunct="1">
              <a:spcBef>
                <a:spcPct val="20000"/>
              </a:spcBef>
              <a:buSzPct val="100000"/>
            </a:pPr>
            <a:endParaRPr lang="en-GB" altLang="en-US" sz="1200" b="0" i="0">
              <a:ea typeface="ヒラギノ角ゴ Pro W3"/>
              <a:cs typeface="Arial" pitchFamily="34" charset="0"/>
            </a:endParaRPr>
          </a:p>
          <a:p>
            <a:pPr eaLnBrk="1" hangingPunct="1">
              <a:spcBef>
                <a:spcPct val="20000"/>
              </a:spcBef>
              <a:buSzPct val="100000"/>
            </a:pPr>
            <a:r>
              <a:rPr lang="en-GB" altLang="en-US" sz="1200" b="0" i="0">
                <a:ea typeface="ヒラギノ角ゴ Pro W3"/>
                <a:cs typeface="Arial" pitchFamily="34" charset="0"/>
              </a:rPr>
              <a:t>2. Then click on “Compatibility View Settings”.</a:t>
            </a:r>
          </a:p>
        </p:txBody>
      </p:sp>
      <p:cxnSp>
        <p:nvCxnSpPr>
          <p:cNvPr id="9" name="Straight Arrow Connector 4">
            <a:extLst>
              <a:ext uri="{FF2B5EF4-FFF2-40B4-BE49-F238E27FC236}">
                <a16:creationId xmlns:a16="http://schemas.microsoft.com/office/drawing/2014/main" id="{B7112357-0BE9-F81A-19CC-5B0D8999A50D}"/>
              </a:ext>
            </a:extLst>
          </p:cNvPr>
          <p:cNvCxnSpPr>
            <a:cxnSpLocks noChangeShapeType="1"/>
            <a:endCxn id="11" idx="1"/>
          </p:cNvCxnSpPr>
          <p:nvPr/>
        </p:nvCxnSpPr>
        <p:spPr bwMode="auto">
          <a:xfrm flipV="1">
            <a:off x="4879160" y="3898900"/>
            <a:ext cx="2232025" cy="898525"/>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9">
            <a:extLst>
              <a:ext uri="{FF2B5EF4-FFF2-40B4-BE49-F238E27FC236}">
                <a16:creationId xmlns:a16="http://schemas.microsoft.com/office/drawing/2014/main" id="{5C482A28-F539-9EDE-792F-A16E634959F8}"/>
              </a:ext>
            </a:extLst>
          </p:cNvPr>
          <p:cNvSpPr/>
          <p:nvPr/>
        </p:nvSpPr>
        <p:spPr>
          <a:xfrm>
            <a:off x="6895285" y="2276475"/>
            <a:ext cx="431800" cy="180975"/>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1" name="Rectangle 10">
            <a:extLst>
              <a:ext uri="{FF2B5EF4-FFF2-40B4-BE49-F238E27FC236}">
                <a16:creationId xmlns:a16="http://schemas.microsoft.com/office/drawing/2014/main" id="{8F24CFA9-2859-3553-DD91-E5E4DFE6A57E}"/>
              </a:ext>
            </a:extLst>
          </p:cNvPr>
          <p:cNvSpPr/>
          <p:nvPr/>
        </p:nvSpPr>
        <p:spPr>
          <a:xfrm>
            <a:off x="7111185" y="3808413"/>
            <a:ext cx="865188" cy="180975"/>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cxnSp>
        <p:nvCxnSpPr>
          <p:cNvPr id="12" name="Straight Arrow Connector 4">
            <a:extLst>
              <a:ext uri="{FF2B5EF4-FFF2-40B4-BE49-F238E27FC236}">
                <a16:creationId xmlns:a16="http://schemas.microsoft.com/office/drawing/2014/main" id="{AD6A3D66-9E7A-5430-DDE3-F5398891B9BA}"/>
              </a:ext>
            </a:extLst>
          </p:cNvPr>
          <p:cNvCxnSpPr>
            <a:cxnSpLocks noChangeShapeType="1"/>
            <a:endCxn id="10" idx="1"/>
          </p:cNvCxnSpPr>
          <p:nvPr/>
        </p:nvCxnSpPr>
        <p:spPr bwMode="auto">
          <a:xfrm flipV="1">
            <a:off x="3078935" y="2366963"/>
            <a:ext cx="3816350" cy="1998662"/>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59961314"/>
      </p:ext>
    </p:extLst>
  </p:cSld>
  <p:clrMapOvr>
    <a:masterClrMapping/>
  </p:clrMapOvr>
</p:sld>
</file>

<file path=ppt/theme/theme1.xml><?xml version="1.0" encoding="utf-8"?>
<a:theme xmlns:a="http://schemas.openxmlformats.org/drawingml/2006/main" name="Office Theme">
  <a:themeElements>
    <a:clrScheme name="Hyster-Yale 2024">
      <a:dk1>
        <a:srgbClr val="002638"/>
      </a:dk1>
      <a:lt1>
        <a:srgbClr val="FFFFFF"/>
      </a:lt1>
      <a:dk2>
        <a:srgbClr val="ACACAC"/>
      </a:dk2>
      <a:lt2>
        <a:srgbClr val="FFFFFF"/>
      </a:lt2>
      <a:accent1>
        <a:srgbClr val="449EA6"/>
      </a:accent1>
      <a:accent2>
        <a:srgbClr val="E5A713"/>
      </a:accent2>
      <a:accent3>
        <a:srgbClr val="222222"/>
      </a:accent3>
      <a:accent4>
        <a:srgbClr val="456680"/>
      </a:accent4>
      <a:accent5>
        <a:srgbClr val="63B1BC"/>
      </a:accent5>
      <a:accent6>
        <a:srgbClr val="F3C75C"/>
      </a:accent6>
      <a:hlink>
        <a:srgbClr val="E4A724"/>
      </a:hlink>
      <a:folHlink>
        <a:srgbClr val="449EA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yster-Yale_Template_053124" id="{B1B7568A-9D01-0242-98E2-0EABB23A7858}" vid="{B117FD6B-5C60-4A4F-8805-CB055A1DF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CD4C2689773314D81188AA5C6FE5125" ma:contentTypeVersion="32" ma:contentTypeDescription="Create a new document." ma:contentTypeScope="" ma:versionID="aadc38da3901a658a46d6f4fc86e9d27">
  <xsd:schema xmlns:xsd="http://www.w3.org/2001/XMLSchema" xmlns:xs="http://www.w3.org/2001/XMLSchema" xmlns:p="http://schemas.microsoft.com/office/2006/metadata/properties" xmlns:ns2="e8daa1b4-3b74-4e8c-bee3-328f0c5a0064" xmlns:ns3="f546f2a5-f2f6-44f7-a91a-8f1aa5b47f98" xmlns:ns4="010e9784-df81-44c5-9036-c716272a6e5a" targetNamespace="http://schemas.microsoft.com/office/2006/metadata/properties" ma:root="true" ma:fieldsID="f5bf976b1c3b582a97b9b26e64ae0a93" ns2:_="" ns3:_="" ns4:_="">
    <xsd:import namespace="e8daa1b4-3b74-4e8c-bee3-328f0c5a0064"/>
    <xsd:import namespace="f546f2a5-f2f6-44f7-a91a-8f1aa5b47f98"/>
    <xsd:import namespace="010e9784-df81-44c5-9036-c716272a6e5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MediaServiceObjectDetectorVersions" minOccurs="0"/>
                <xsd:element ref="ns3:MediaServiceSearchPropertie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daa1b4-3b74-4e8c-bee3-328f0c5a006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546f2a5-f2f6-44f7-a91a-8f1aa5b47f98"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e3846f1-432f-4b9f-a192-46339763395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10e9784-df81-44c5-9036-c716272a6e5a"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f08c6d43-727c-4f9b-b041-8e4a56ad1ef4}" ma:internalName="TaxCatchAll" ma:showField="CatchAllData" ma:web="010e9784-df81-44c5-9036-c716272a6e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546f2a5-f2f6-44f7-a91a-8f1aa5b47f98">
      <Terms xmlns="http://schemas.microsoft.com/office/infopath/2007/PartnerControls"/>
    </lcf76f155ced4ddcb4097134ff3c332f>
    <TaxCatchAll xmlns="010e9784-df81-44c5-9036-c716272a6e5a" xsi:nil="true"/>
  </documentManagement>
</p:properties>
</file>

<file path=customXml/itemProps1.xml><?xml version="1.0" encoding="utf-8"?>
<ds:datastoreItem xmlns:ds="http://schemas.openxmlformats.org/officeDocument/2006/customXml" ds:itemID="{93B9D75C-027D-4839-B2F2-E0C60E5C1085}">
  <ds:schemaRefs>
    <ds:schemaRef ds:uri="http://schemas.microsoft.com/sharepoint/v3/contenttype/forms"/>
  </ds:schemaRefs>
</ds:datastoreItem>
</file>

<file path=customXml/itemProps2.xml><?xml version="1.0" encoding="utf-8"?>
<ds:datastoreItem xmlns:ds="http://schemas.openxmlformats.org/officeDocument/2006/customXml" ds:itemID="{033A672C-3543-4294-8041-9DDCCFCDC2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daa1b4-3b74-4e8c-bee3-328f0c5a0064"/>
    <ds:schemaRef ds:uri="f546f2a5-f2f6-44f7-a91a-8f1aa5b47f98"/>
    <ds:schemaRef ds:uri="010e9784-df81-44c5-9036-c716272a6e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CDB6367-43AC-4BC2-8FAB-79AE86A3AC2B}">
  <ds:schemaRefs>
    <ds:schemaRef ds:uri="http://schemas.microsoft.com/office/2006/metadata/properties"/>
    <ds:schemaRef ds:uri="http://schemas.microsoft.com/office/infopath/2007/PartnerControls"/>
    <ds:schemaRef ds:uri="f546f2a5-f2f6-44f7-a91a-8f1aa5b47f98"/>
    <ds:schemaRef ds:uri="010e9784-df81-44c5-9036-c716272a6e5a"/>
  </ds:schemaRefs>
</ds:datastoreItem>
</file>

<file path=docProps/app.xml><?xml version="1.0" encoding="utf-8"?>
<Properties xmlns="http://schemas.openxmlformats.org/officeDocument/2006/extended-properties" xmlns:vt="http://schemas.openxmlformats.org/officeDocument/2006/docPropsVTypes">
  <Template>Hyster-Yale_Template_053124</Template>
  <TotalTime>116</TotalTime>
  <Words>4734</Words>
  <Application>Microsoft Office PowerPoint</Application>
  <PresentationFormat>Widescreen</PresentationFormat>
  <Paragraphs>420</Paragraphs>
  <Slides>38</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5" baseType="lpstr">
      <vt:lpstr>PMingLiU</vt:lpstr>
      <vt:lpstr>Arial</vt:lpstr>
      <vt:lpstr>Calibri</vt:lpstr>
      <vt:lpstr>Calibri Light</vt:lpstr>
      <vt:lpstr>ヒラギノ角ゴ Pro W3</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Hyster Yale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McLawhorn, Nicole</dc:creator>
  <cp:lastModifiedBy>Fuerst, Erica</cp:lastModifiedBy>
  <cp:revision>6</cp:revision>
  <dcterms:created xsi:type="dcterms:W3CDTF">2024-05-31T17:08:28Z</dcterms:created>
  <dcterms:modified xsi:type="dcterms:W3CDTF">2025-09-08T17:50:52Z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0x0101001CD4C2689773314D81188AA5C6FE5125</vt:lpwstr>
  </property>
</Properties>
</file>