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2" r:id="rId5"/>
  </p:sldMasterIdLst>
  <p:notesMasterIdLst>
    <p:notesMasterId r:id="rId25"/>
  </p:notesMasterIdLst>
  <p:handoutMasterIdLst>
    <p:handoutMasterId r:id="rId26"/>
  </p:handoutMasterIdLst>
  <p:sldIdLst>
    <p:sldId id="312" r:id="rId6"/>
    <p:sldId id="294" r:id="rId7"/>
    <p:sldId id="340" r:id="rId8"/>
    <p:sldId id="341" r:id="rId9"/>
    <p:sldId id="344" r:id="rId10"/>
    <p:sldId id="345" r:id="rId11"/>
    <p:sldId id="356" r:id="rId12"/>
    <p:sldId id="348" r:id="rId13"/>
    <p:sldId id="347" r:id="rId14"/>
    <p:sldId id="358" r:id="rId15"/>
    <p:sldId id="362" r:id="rId16"/>
    <p:sldId id="353" r:id="rId17"/>
    <p:sldId id="349" r:id="rId18"/>
    <p:sldId id="352" r:id="rId19"/>
    <p:sldId id="351" r:id="rId20"/>
    <p:sldId id="360" r:id="rId21"/>
    <p:sldId id="361" r:id="rId22"/>
    <p:sldId id="355" r:id="rId23"/>
    <p:sldId id="313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8" autoAdjust="0"/>
  </p:normalViewPr>
  <p:slideViewPr>
    <p:cSldViewPr>
      <p:cViewPr varScale="1">
        <p:scale>
          <a:sx n="58" d="100"/>
          <a:sy n="58" d="100"/>
        </p:scale>
        <p:origin x="1448" y="2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0318-6238-499D-8D20-28655C26834D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79DEA-0125-4489-BA86-69296BDFA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5F533-B38C-4C55-9777-0B6D7ECF9D83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D7BCB-2A3F-4595-BF2B-6C2795713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62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24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33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45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itle slide 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774192"/>
            <a:ext cx="9144000" cy="60838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9E47-CB7C-4404-AFCE-C5F789443657}" type="datetime1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Two Columns Righ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411999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2412000"/>
            <a:ext cx="4032000" cy="347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23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Two Columns, Lef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60000" y="2411999"/>
            <a:ext cx="4032000" cy="347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445763" y="2967270"/>
            <a:ext cx="3852000" cy="2826000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22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1440000" indent="-360000">
              <a:buSzPct val="100000"/>
              <a:buFontTx/>
              <a:buBlip>
                <a:blip r:embed="rId2"/>
              </a:buBlip>
              <a:defRPr sz="1400" baseline="0">
                <a:solidFill>
                  <a:schemeClr val="bg1"/>
                </a:solidFill>
                <a:latin typeface="Calibri"/>
                <a:cs typeface="Calibri"/>
              </a:defRPr>
            </a:lvl4pPr>
            <a:lvl5pPr marL="1800000" indent="-360000">
              <a:buSzPct val="10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737600" y="2412000"/>
            <a:ext cx="4032000" cy="3474000"/>
          </a:xfrm>
          <a:prstGeom prst="rect">
            <a:avLst/>
          </a:prstGeom>
          <a:noFill/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4833488" y="2966400"/>
            <a:ext cx="3852000" cy="2824800"/>
          </a:xfrm>
          <a:prstGeom prst="rect">
            <a:avLst/>
          </a:prstGeom>
          <a:noFill/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buSzPct val="100000"/>
              <a:buFontTx/>
              <a:buBlip>
                <a:blip r:embed="rId2"/>
              </a:buBlip>
              <a:defRPr sz="1400" baseline="0">
                <a:solidFill>
                  <a:schemeClr val="bg1"/>
                </a:solidFill>
                <a:latin typeface="Calibri"/>
                <a:cs typeface="Calibri"/>
              </a:defRPr>
            </a:lvl4pPr>
            <a:lvl5pPr marL="1800000" indent="-360000">
              <a:buSzPct val="10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1961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1440000"/>
            <a:ext cx="4032000" cy="320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591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1440000"/>
            <a:ext cx="2699008" cy="1931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156208" y="1440000"/>
            <a:ext cx="5625842" cy="19318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494092" y="2009777"/>
            <a:ext cx="2435391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4" name="Text Placehold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3295364" y="2009777"/>
            <a:ext cx="5372395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363826" y="3783150"/>
            <a:ext cx="2699008" cy="1931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3160031" y="3783150"/>
            <a:ext cx="5625842" cy="19318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32" hasCustomPrompt="1"/>
          </p:nvPr>
        </p:nvSpPr>
        <p:spPr>
          <a:xfrm>
            <a:off x="497913" y="4352945"/>
            <a:ext cx="2435391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3299187" y="4352945"/>
            <a:ext cx="5372395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219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B23EB1-5980-0A53-7F8F-3CF06A4A5B96}"/>
              </a:ext>
            </a:extLst>
          </p:cNvPr>
          <p:cNvSpPr/>
          <p:nvPr userDrawn="1"/>
        </p:nvSpPr>
        <p:spPr>
          <a:xfrm>
            <a:off x="0" y="6189786"/>
            <a:ext cx="9144000" cy="668215"/>
          </a:xfrm>
          <a:prstGeom prst="rect">
            <a:avLst/>
          </a:prstGeom>
          <a:solidFill>
            <a:srgbClr val="002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CE7A1623-1F54-A1AA-9655-B1C07017F082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472990" cy="182880"/>
          </a:xfrm>
          <a:custGeom>
            <a:avLst/>
            <a:gdLst/>
            <a:ahLst/>
            <a:cxnLst/>
            <a:rect l="l" t="t" r="r" b="b"/>
            <a:pathLst>
              <a:path w="10278110" h="196850">
                <a:moveTo>
                  <a:pt x="10277856" y="0"/>
                </a:moveTo>
                <a:lnTo>
                  <a:pt x="0" y="0"/>
                </a:lnTo>
                <a:lnTo>
                  <a:pt x="0" y="196596"/>
                </a:lnTo>
                <a:lnTo>
                  <a:pt x="10277856" y="196596"/>
                </a:lnTo>
                <a:lnTo>
                  <a:pt x="1027785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350" b="0" i="0" dirty="0">
              <a:latin typeface="Calibri" panose="020F0502020204030204" pitchFamily="3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67201B4-D5CC-44E8-7904-9CE9A67FE675}"/>
              </a:ext>
            </a:extLst>
          </p:cNvPr>
          <p:cNvSpPr/>
          <p:nvPr userDrawn="1"/>
        </p:nvSpPr>
        <p:spPr>
          <a:xfrm>
            <a:off x="6472990" y="-3"/>
            <a:ext cx="2671010" cy="6848475"/>
          </a:xfrm>
          <a:custGeom>
            <a:avLst/>
            <a:gdLst/>
            <a:ahLst/>
            <a:cxnLst/>
            <a:rect l="l" t="t" r="r" b="b"/>
            <a:pathLst>
              <a:path w="4352925" h="6882765">
                <a:moveTo>
                  <a:pt x="0" y="6882282"/>
                </a:moveTo>
                <a:lnTo>
                  <a:pt x="4352544" y="6882282"/>
                </a:lnTo>
                <a:lnTo>
                  <a:pt x="4352544" y="0"/>
                </a:lnTo>
                <a:lnTo>
                  <a:pt x="0" y="0"/>
                </a:lnTo>
                <a:lnTo>
                  <a:pt x="0" y="6882282"/>
                </a:lnTo>
                <a:close/>
              </a:path>
            </a:pathLst>
          </a:custGeom>
          <a:solidFill>
            <a:srgbClr val="002639"/>
          </a:solidFill>
        </p:spPr>
        <p:txBody>
          <a:bodyPr wrap="square" lIns="0" tIns="0" rIns="0" bIns="0" rtlCol="0"/>
          <a:lstStyle/>
          <a:p>
            <a:endParaRPr sz="1350" b="0" i="0" dirty="0">
              <a:latin typeface="Calibri" panose="020F050202020403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7BD6BF2-478F-3072-0CFD-66729C8A6A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1551" y="4323538"/>
            <a:ext cx="4998443" cy="97147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200" b="0" i="0" kern="1800" cap="all" spc="75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SubTitle</a:t>
            </a:r>
            <a:r>
              <a:rPr lang="en-US" dirty="0"/>
              <a:t> </a:t>
            </a:r>
            <a:r>
              <a:rPr lang="en-US" dirty="0" err="1"/>
              <a:t>HEre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30D524-FEDA-BA42-5F99-5CAB3272CE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1551" y="972037"/>
            <a:ext cx="4998443" cy="3327779"/>
          </a:xfrm>
          <a:prstGeom prst="rect">
            <a:avLst/>
          </a:prstGeom>
        </p:spPr>
        <p:txBody>
          <a:bodyPr rIns="0" bIns="0" anchor="b">
            <a:noAutofit/>
          </a:bodyPr>
          <a:lstStyle>
            <a:lvl1pPr marL="0" indent="0" algn="l">
              <a:lnSpc>
                <a:spcPct val="75000"/>
              </a:lnSpc>
              <a:defRPr sz="4500" b="0" i="0" cap="all" spc="-113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2"/>
                </a:solidFill>
              </a:rPr>
              <a:t>Emphasis in gold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ADE4EA-F511-6A11-8E75-65660D290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8" t="12310" r="3962" b="12310"/>
          <a:stretch/>
        </p:blipFill>
        <p:spPr>
          <a:xfrm>
            <a:off x="6470752" y="9526"/>
            <a:ext cx="2671010" cy="6266319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6925EEEC-17CD-3ED3-A2A3-E0A4EF8F0B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7" y="6388422"/>
            <a:ext cx="1408040" cy="347472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240568DA-5FFE-7CAF-503F-D09F925B27B8}"/>
              </a:ext>
            </a:extLst>
          </p:cNvPr>
          <p:cNvSpPr/>
          <p:nvPr userDrawn="1"/>
        </p:nvSpPr>
        <p:spPr>
          <a:xfrm>
            <a:off x="0" y="-1"/>
            <a:ext cx="438912" cy="6180993"/>
          </a:xfrm>
          <a:custGeom>
            <a:avLst/>
            <a:gdLst/>
            <a:ahLst/>
            <a:cxnLst/>
            <a:rect l="l" t="t" r="r" b="b"/>
            <a:pathLst>
              <a:path w="841375" h="6541770">
                <a:moveTo>
                  <a:pt x="0" y="6541655"/>
                </a:moveTo>
                <a:lnTo>
                  <a:pt x="841247" y="6541655"/>
                </a:lnTo>
                <a:lnTo>
                  <a:pt x="841247" y="0"/>
                </a:lnTo>
                <a:lnTo>
                  <a:pt x="0" y="0"/>
                </a:lnTo>
                <a:lnTo>
                  <a:pt x="0" y="6541655"/>
                </a:lnTo>
                <a:close/>
              </a:path>
            </a:pathLst>
          </a:custGeom>
          <a:solidFill>
            <a:srgbClr val="002639"/>
          </a:solidFill>
        </p:spPr>
        <p:txBody>
          <a:bodyPr wrap="square" lIns="0" tIns="0" rIns="0" bIns="0" rtlCol="0"/>
          <a:lstStyle/>
          <a:p>
            <a:endParaRPr sz="1350" b="0" i="0" dirty="0"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33AA5-C8F7-AF86-7676-E9DAC1F8B4B3}"/>
              </a:ext>
            </a:extLst>
          </p:cNvPr>
          <p:cNvSpPr/>
          <p:nvPr userDrawn="1"/>
        </p:nvSpPr>
        <p:spPr>
          <a:xfrm>
            <a:off x="0" y="6092964"/>
            <a:ext cx="647299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7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050872-29E6-8BF7-2717-0A57ECAABF40}"/>
              </a:ext>
            </a:extLst>
          </p:cNvPr>
          <p:cNvSpPr/>
          <p:nvPr userDrawn="1"/>
        </p:nvSpPr>
        <p:spPr>
          <a:xfrm>
            <a:off x="0" y="6180993"/>
            <a:ext cx="9144000" cy="677008"/>
          </a:xfrm>
          <a:prstGeom prst="rect">
            <a:avLst/>
          </a:prstGeom>
          <a:solidFill>
            <a:srgbClr val="002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CE7A1623-1F54-A1AA-9655-B1C07017F082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472990" cy="182880"/>
          </a:xfrm>
          <a:custGeom>
            <a:avLst/>
            <a:gdLst/>
            <a:ahLst/>
            <a:cxnLst/>
            <a:rect l="l" t="t" r="r" b="b"/>
            <a:pathLst>
              <a:path w="10278110" h="196850">
                <a:moveTo>
                  <a:pt x="10277856" y="0"/>
                </a:moveTo>
                <a:lnTo>
                  <a:pt x="0" y="0"/>
                </a:lnTo>
                <a:lnTo>
                  <a:pt x="0" y="196596"/>
                </a:lnTo>
                <a:lnTo>
                  <a:pt x="10277856" y="196596"/>
                </a:lnTo>
                <a:lnTo>
                  <a:pt x="1027785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350" b="0" i="0" dirty="0">
              <a:latin typeface="Calibri" panose="020F0502020204030204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1901328B-9AD8-F482-E45C-7EC021FA54D7}"/>
              </a:ext>
            </a:extLst>
          </p:cNvPr>
          <p:cNvSpPr/>
          <p:nvPr userDrawn="1"/>
        </p:nvSpPr>
        <p:spPr>
          <a:xfrm>
            <a:off x="0" y="-1"/>
            <a:ext cx="438912" cy="6180993"/>
          </a:xfrm>
          <a:custGeom>
            <a:avLst/>
            <a:gdLst/>
            <a:ahLst/>
            <a:cxnLst/>
            <a:rect l="l" t="t" r="r" b="b"/>
            <a:pathLst>
              <a:path w="841375" h="6541770">
                <a:moveTo>
                  <a:pt x="0" y="6541655"/>
                </a:moveTo>
                <a:lnTo>
                  <a:pt x="841247" y="6541655"/>
                </a:lnTo>
                <a:lnTo>
                  <a:pt x="841247" y="0"/>
                </a:lnTo>
                <a:lnTo>
                  <a:pt x="0" y="0"/>
                </a:lnTo>
                <a:lnTo>
                  <a:pt x="0" y="6541655"/>
                </a:lnTo>
                <a:close/>
              </a:path>
            </a:pathLst>
          </a:custGeom>
          <a:solidFill>
            <a:srgbClr val="002639"/>
          </a:solidFill>
        </p:spPr>
        <p:txBody>
          <a:bodyPr wrap="square" lIns="0" tIns="0" rIns="0" bIns="0" rtlCol="0"/>
          <a:lstStyle/>
          <a:p>
            <a:endParaRPr sz="1350" b="0" i="0" dirty="0">
              <a:latin typeface="Calibri" panose="020F050202020403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7BD6BF2-478F-3072-0CFD-66729C8A6A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1551" y="4323538"/>
            <a:ext cx="4998443" cy="97147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200" b="0" i="0" kern="1800" cap="all" spc="75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SubTitle</a:t>
            </a:r>
            <a:r>
              <a:rPr lang="en-US" dirty="0"/>
              <a:t> </a:t>
            </a:r>
            <a:r>
              <a:rPr lang="en-US" dirty="0" err="1"/>
              <a:t>HEre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30D524-FEDA-BA42-5F99-5CAB3272CE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1551" y="972037"/>
            <a:ext cx="4998443" cy="3327779"/>
          </a:xfrm>
          <a:prstGeom prst="rect">
            <a:avLst/>
          </a:prstGeom>
        </p:spPr>
        <p:txBody>
          <a:bodyPr rIns="0" bIns="0" anchor="b">
            <a:noAutofit/>
          </a:bodyPr>
          <a:lstStyle>
            <a:lvl1pPr marL="0" indent="0" algn="l">
              <a:lnSpc>
                <a:spcPct val="75000"/>
              </a:lnSpc>
              <a:defRPr sz="4500" b="0" i="0" cap="all" spc="-113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2"/>
                </a:solidFill>
              </a:rPr>
              <a:t>Emphasis in gold</a:t>
            </a:r>
            <a:endParaRPr lang="en-US" dirty="0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AECB0412-D88E-1BF2-A8E1-A87D82FA0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990" y="-2"/>
            <a:ext cx="2671010" cy="6272784"/>
          </a:xfrm>
          <a:prstGeom prst="rect">
            <a:avLst/>
          </a:prstGeom>
          <a:solidFill>
            <a:schemeClr val="tx1"/>
          </a:solidFill>
          <a:effectLst>
            <a:glow rad="127000">
              <a:schemeClr val="accent1">
                <a:alpha val="0"/>
              </a:schemeClr>
            </a:glow>
          </a:effectLst>
        </p:spPr>
        <p:txBody>
          <a:bodyPr tIns="2560320" anchor="t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the icon to add an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879CE-7249-8BDE-EECD-05688FEF7501}"/>
              </a:ext>
            </a:extLst>
          </p:cNvPr>
          <p:cNvSpPr/>
          <p:nvPr userDrawn="1"/>
        </p:nvSpPr>
        <p:spPr>
          <a:xfrm>
            <a:off x="0" y="6092964"/>
            <a:ext cx="647299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8BD3A11B-5319-B8EC-999D-0D2697530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7" y="6388422"/>
            <a:ext cx="1408040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57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F21BF6-D76C-C7EB-4BCE-484F87D27C7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6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cap="all" baseline="0" dirty="0">
              <a:latin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413241-A740-2137-EB49-F7237C0FC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" b="763"/>
          <a:stretch/>
        </p:blipFill>
        <p:spPr>
          <a:xfrm>
            <a:off x="2527262" y="-1050535"/>
            <a:ext cx="6889727" cy="895907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0F31616-93B7-358C-7C02-7C2316FC81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25" y="6387846"/>
            <a:ext cx="253301" cy="35158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3DD0927-D328-C404-61E0-FCB576FA83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1550" y="4323538"/>
            <a:ext cx="7543800" cy="97147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200" b="0" i="0" kern="1800" cap="all" spc="75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SubTitle</a:t>
            </a:r>
            <a:r>
              <a:rPr lang="en-US" dirty="0"/>
              <a:t> </a:t>
            </a:r>
            <a:r>
              <a:rPr lang="en-US" dirty="0" err="1"/>
              <a:t>HEre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5D65AF-9EFC-7E3C-F00A-355C1C87C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1550" y="972037"/>
            <a:ext cx="7543800" cy="3327779"/>
          </a:xfrm>
          <a:prstGeom prst="rect">
            <a:avLst/>
          </a:prstGeom>
        </p:spPr>
        <p:txBody>
          <a:bodyPr rIns="0" bIns="0" anchor="b">
            <a:noAutofit/>
          </a:bodyPr>
          <a:lstStyle>
            <a:lvl1pPr marL="0" indent="0" algn="l">
              <a:lnSpc>
                <a:spcPct val="75000"/>
              </a:lnSpc>
              <a:defRPr sz="4500" b="0" i="0" cap="all" spc="-113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</a:lstStyle>
          <a:p>
            <a:r>
              <a:rPr lang="en-US" dirty="0"/>
              <a:t>SPLIT Divider TITLE FOR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Emphasis in gold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1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413241-A740-2137-EB49-F7237C0FC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" b="763"/>
          <a:stretch/>
        </p:blipFill>
        <p:spPr>
          <a:xfrm>
            <a:off x="2527262" y="-1050535"/>
            <a:ext cx="6889727" cy="8959070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354DCD-5DCA-7BB3-36EB-3BB057D0BE5F}"/>
              </a:ext>
            </a:extLst>
          </p:cNvPr>
          <p:cNvSpPr/>
          <p:nvPr userDrawn="1"/>
        </p:nvSpPr>
        <p:spPr>
          <a:xfrm>
            <a:off x="0" y="6269278"/>
            <a:ext cx="9144000" cy="588723"/>
          </a:xfrm>
          <a:prstGeom prst="rect">
            <a:avLst/>
          </a:prstGeom>
          <a:solidFill>
            <a:srgbClr val="002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5E2CB04-C7E2-07CC-3830-3E306876A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25" y="6387846"/>
            <a:ext cx="253301" cy="35158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3DD0927-D328-C404-61E0-FCB576FA83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1550" y="4323538"/>
            <a:ext cx="7543800" cy="97147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200" b="0" i="0" kern="1800" cap="all" spc="75" baseline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SubTitle</a:t>
            </a:r>
            <a:r>
              <a:rPr lang="en-US" dirty="0"/>
              <a:t> </a:t>
            </a:r>
            <a:r>
              <a:rPr lang="en-US" dirty="0" err="1"/>
              <a:t>HEre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5D65AF-9EFC-7E3C-F00A-355C1C87C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1550" y="972037"/>
            <a:ext cx="7543800" cy="3327779"/>
          </a:xfrm>
          <a:prstGeom prst="rect">
            <a:avLst/>
          </a:prstGeom>
        </p:spPr>
        <p:txBody>
          <a:bodyPr rIns="0" bIns="0" anchor="b">
            <a:noAutofit/>
          </a:bodyPr>
          <a:lstStyle>
            <a:lvl1pPr marL="0" indent="0" algn="l">
              <a:lnSpc>
                <a:spcPct val="75000"/>
              </a:lnSpc>
              <a:defRPr sz="4500" b="0" i="0" cap="all" spc="-113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</a:lstStyle>
          <a:p>
            <a:r>
              <a:rPr lang="en-US" dirty="0"/>
              <a:t>SPLIT Divider TITLE FOR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Emphasis in gold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F25BC9-5E47-1ABA-DD85-DAEA7675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83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ECA6E78-FEED-637D-E060-7FA224B0A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0366"/>
            <a:ext cx="7886700" cy="70750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SPLIT TITLE FOR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3160C7B-3AEC-CDD8-4A84-6CD8E6EFB3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650" y="2270102"/>
            <a:ext cx="7886700" cy="36734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F98A2DD-EF68-9E44-BAB1-23DE014F60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1432437"/>
            <a:ext cx="7886699" cy="778355"/>
          </a:xfrm>
        </p:spPr>
        <p:txBody>
          <a:bodyPr lIns="0" tIns="502920" rIns="0" bIns="91440">
            <a:sp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Subhead,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1095793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A8BFC38B-C295-1B8D-1371-7388C0AEA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6"/>
            <a:ext cx="7886699" cy="707501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69BD4CF-794A-7467-2C8E-44707EB896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650" y="2632766"/>
            <a:ext cx="7886699" cy="331083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08E287-EED4-FB27-3F5E-09B1ECF542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0" y="1421178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2136B11-2EC8-CF79-DC21-D0D1305128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0" y="1795101"/>
            <a:ext cx="7886699" cy="778355"/>
          </a:xfrm>
        </p:spPr>
        <p:txBody>
          <a:bodyPr wrap="square" lIns="0" tIns="502920" rIns="0" bIns="91440">
            <a:sp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Subhead, Align Top of Box to bottom of SUBTITLE</a:t>
            </a:r>
          </a:p>
        </p:txBody>
      </p:sp>
    </p:spTree>
    <p:extLst>
      <p:ext uri="{BB962C8B-B14F-4D97-AF65-F5344CB8AC3E}">
        <p14:creationId xmlns:p14="http://schemas.microsoft.com/office/powerpoint/2010/main" val="1451295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C90413D-92E6-9964-9312-7897E083438E}"/>
              </a:ext>
            </a:extLst>
          </p:cNvPr>
          <p:cNvSpPr/>
          <p:nvPr userDrawn="1"/>
        </p:nvSpPr>
        <p:spPr>
          <a:xfrm>
            <a:off x="0" y="0"/>
            <a:ext cx="7023269" cy="764704"/>
          </a:xfrm>
          <a:prstGeom prst="rect">
            <a:avLst/>
          </a:prstGeom>
          <a:solidFill>
            <a:srgbClr val="002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76456" y="6492875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F0C28CF-BF0B-4CE3-AD07-1F5676BB3B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321F-2CB4-4CB6-A495-7F86F9B18FC7}" type="datetime1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0" y="-1"/>
            <a:ext cx="7023269" cy="764704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E7D032-0BA0-8B08-30AE-72E519614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5" y="92247"/>
            <a:ext cx="1993265" cy="5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5D3CBAA-02B8-C942-F227-EF99A2EA2A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650" y="2632766"/>
            <a:ext cx="7886699" cy="331083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B143A2-82C5-C7BA-B3C0-C584F27786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0" y="1421178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 algn="ctr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4666ACE-76F3-CC26-CE1D-DE7232716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0" y="1795101"/>
            <a:ext cx="7886699" cy="778355"/>
          </a:xfrm>
        </p:spPr>
        <p:txBody>
          <a:bodyPr wrap="square" lIns="0" tIns="502920" rIns="0" bIns="91440">
            <a:sp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Subhead, Align Top of Box to bottom of SUBTITLE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1918352E-3D6C-C85B-3619-6CC4A65909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0366"/>
            <a:ext cx="7886700" cy="707501"/>
          </a:xfr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en-US" dirty="0"/>
              <a:t>SPLIT TITLE FOR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ECA6E78-FEED-637D-E060-7FA224B0A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0366"/>
            <a:ext cx="5486401" cy="707501"/>
          </a:xfrm>
        </p:spPr>
        <p:txBody>
          <a:bodyPr>
            <a:spAutoFit/>
          </a:bodyPr>
          <a:lstStyle/>
          <a:p>
            <a:r>
              <a:rPr lang="en-US" dirty="0"/>
              <a:t>SPLIT TITLE FOR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2566B4-D6D1-872D-6351-B7CB00CAE282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E3C5D709-0257-C2D2-C992-1BB239AB7D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990" y="-1"/>
            <a:ext cx="2671010" cy="6263640"/>
          </a:xfrm>
          <a:prstGeom prst="rect">
            <a:avLst/>
          </a:prstGeom>
          <a:solidFill>
            <a:schemeClr val="tx1"/>
          </a:solidFill>
          <a:effectLst>
            <a:glow rad="127000">
              <a:schemeClr val="accent1">
                <a:alpha val="0"/>
              </a:schemeClr>
            </a:glow>
          </a:effectLst>
        </p:spPr>
        <p:txBody>
          <a:bodyPr tIns="2560320" anchor="t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the icon to add an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062C8AF-BF34-E172-5546-90509BFB5F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650" y="2274556"/>
            <a:ext cx="5486401" cy="366904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BF33D2D-85A9-185E-2E38-A7F31A86F5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1436892"/>
            <a:ext cx="5486400" cy="778355"/>
          </a:xfrm>
        </p:spPr>
        <p:txBody>
          <a:bodyPr wrap="square" lIns="0" tIns="502920" rIns="0" bIns="91440">
            <a:sp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Subhead,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3176358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00">
          <p15:clr>
            <a:srgbClr val="FBAE40"/>
          </p15:clr>
        </p15:guide>
        <p15:guide id="2" pos="51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93BFA7-F7FE-BCCA-9FED-E146B76EE62B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F143E096-D754-937E-E2DB-EBEA927765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990" y="-1"/>
            <a:ext cx="2671010" cy="6272784"/>
          </a:xfrm>
          <a:prstGeom prst="rect">
            <a:avLst/>
          </a:prstGeom>
          <a:solidFill>
            <a:schemeClr val="tx1"/>
          </a:solidFill>
          <a:effectLst>
            <a:glow rad="127000">
              <a:schemeClr val="accent1">
                <a:alpha val="0"/>
              </a:schemeClr>
            </a:glow>
          </a:effectLst>
        </p:spPr>
        <p:txBody>
          <a:bodyPr tIns="2560320" anchor="t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the icon to add an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ECC21276-C721-59B1-A9DC-4A0BBE875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6"/>
            <a:ext cx="5486399" cy="707501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4B83EE3-9715-6697-55D6-0EF1BEE224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650" y="2632766"/>
            <a:ext cx="5486400" cy="331083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7079BB9-C2AE-7AEB-2501-4D6C5B10C2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1" y="1421178"/>
            <a:ext cx="54863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D3F1D33-79CB-5648-9F10-AF3468C5B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1795101"/>
            <a:ext cx="5486399" cy="778355"/>
          </a:xfrm>
        </p:spPr>
        <p:txBody>
          <a:bodyPr wrap="square" lIns="0" tIns="502920" rIns="0" bIns="91440">
            <a:sp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Subhead, Align Top of Box to bottom of SUBTITLE</a:t>
            </a:r>
          </a:p>
        </p:txBody>
      </p:sp>
    </p:spTree>
    <p:extLst>
      <p:ext uri="{BB962C8B-B14F-4D97-AF65-F5344CB8AC3E}">
        <p14:creationId xmlns:p14="http://schemas.microsoft.com/office/powerpoint/2010/main" val="248595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1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E653629-EBF5-DCA6-1424-377E38E26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444" y="1828800"/>
            <a:ext cx="3840480" cy="553660"/>
          </a:xfrm>
          <a:solidFill>
            <a:srgbClr val="45667F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77C6B2C-66F6-4D8C-B7BE-6651B0928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1077" y="1828800"/>
            <a:ext cx="3840480" cy="553660"/>
          </a:xfrm>
          <a:solidFill>
            <a:srgbClr val="449EA6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A3C6060-B342-4D60-EB57-6FA31F8655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651" y="2559308"/>
            <a:ext cx="3840480" cy="3384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4D250A5D-93B5-CD2F-0891-2E7B46286C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71077" y="2559308"/>
            <a:ext cx="3840480" cy="3384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5FE7345E-6CD7-4F02-F88F-94DFC1505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5"/>
            <a:ext cx="7886700" cy="361253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FB72DAE-5A88-E0D8-6FD8-C6794A2E87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1" y="976933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114658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F53169C-E05A-2795-CEFA-768CD728D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403" y="1828800"/>
            <a:ext cx="3838628" cy="553660"/>
          </a:xfrm>
          <a:solidFill>
            <a:srgbClr val="45667F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072C65F-2F16-9ED1-0191-65CEFA124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4869" y="1828800"/>
            <a:ext cx="3840480" cy="553660"/>
          </a:xfrm>
          <a:solidFill>
            <a:srgbClr val="449EA6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BF162047-9A8F-805B-DC6C-C47F4D7B8FA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8650" y="2489890"/>
            <a:ext cx="3837934" cy="3453710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picture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263003BF-E09D-170A-5695-1BDDF47DCF9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74869" y="2489890"/>
            <a:ext cx="3840480" cy="3453710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picture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12805D71-DD97-9FF3-6E26-C80CA2D22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5"/>
            <a:ext cx="7886700" cy="361253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48D8A2A-A9F7-6DA9-08E7-8146A033A4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1" y="976933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3216905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E653629-EBF5-DCA6-1424-377E38E26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839993"/>
            <a:ext cx="2473376" cy="553660"/>
          </a:xfrm>
          <a:solidFill>
            <a:srgbClr val="45667F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77C6B2C-66F6-4D8C-B7BE-6651B0928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26744" y="1839993"/>
            <a:ext cx="2485556" cy="553660"/>
          </a:xfrm>
          <a:solidFill>
            <a:srgbClr val="449EA6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7F74859-B106-6237-3C75-474E7FB430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6352" y="1839993"/>
            <a:ext cx="2485556" cy="553660"/>
          </a:xfrm>
          <a:solidFill>
            <a:srgbClr val="002639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A3C6060-B342-4D60-EB57-6FA31F8655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6811" y="2570502"/>
            <a:ext cx="2474767" cy="3373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4D250A5D-93B5-CD2F-0891-2E7B46286C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38838" y="2570502"/>
            <a:ext cx="2474767" cy="3373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9ACED5B5-B797-0781-A174-54E114651E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71647" y="2570502"/>
            <a:ext cx="2474767" cy="3373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4452D385-F6A6-E498-AF33-4142D8CF4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5"/>
            <a:ext cx="7886700" cy="361253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99FDC05-79AB-F29C-7457-872265BDE3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1" y="976933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3517122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F53169C-E05A-2795-CEFA-768CD728D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828800"/>
            <a:ext cx="2473376" cy="553660"/>
          </a:xfrm>
          <a:solidFill>
            <a:srgbClr val="45667F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072C65F-2F16-9ED1-0191-65CEFA124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26744" y="1828800"/>
            <a:ext cx="2485556" cy="553660"/>
          </a:xfrm>
          <a:solidFill>
            <a:srgbClr val="449EA6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C00F133-0D66-2459-A854-B4A77EDFB1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6352" y="1828800"/>
            <a:ext cx="2485556" cy="553660"/>
          </a:xfrm>
          <a:solidFill>
            <a:srgbClr val="002639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BF162047-9A8F-805B-DC6C-C47F4D7B8FA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8650" y="2489890"/>
            <a:ext cx="2472929" cy="3453710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picture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263003BF-E09D-170A-5695-1BDDF47DCF9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39371" y="2489890"/>
            <a:ext cx="2472929" cy="3453710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picture</a:t>
            </a:r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4DB8F235-DF47-0D2A-DD7C-2B437B1D4AB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50092" y="2489890"/>
            <a:ext cx="2472929" cy="3453710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picture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5027D0B1-D2E4-E476-7726-389ABF3A3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5"/>
            <a:ext cx="7886700" cy="361253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0D10FD1-F2AF-0925-3724-B302168F83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1" y="976933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72388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6AA608D-36C2-94BA-52C8-9146B35E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57" y="1828801"/>
            <a:ext cx="1811678" cy="644577"/>
          </a:xfrm>
          <a:solidFill>
            <a:srgbClr val="45667F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A474C55-A22E-6356-B1AA-C069B4430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45978" y="1828801"/>
            <a:ext cx="1820600" cy="644577"/>
          </a:xfrm>
          <a:solidFill>
            <a:srgbClr val="449EA6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D5988A8-70AD-65A7-9F1E-9FE3993469E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77421" y="1828801"/>
            <a:ext cx="1811678" cy="644577"/>
          </a:xfrm>
          <a:solidFill>
            <a:srgbClr val="002639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8921ECC-2A52-390D-A05D-E7490D428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99943" y="1828801"/>
            <a:ext cx="1820600" cy="644577"/>
          </a:xfrm>
          <a:solidFill>
            <a:srgbClr val="E5A713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1B9097-A271-E7E3-B2B1-5DCACFCC62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650" y="2649460"/>
            <a:ext cx="1806485" cy="3294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9092426-1EA5-A9C5-4DD9-6AE1A4CF458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4486" y="2649460"/>
            <a:ext cx="1806485" cy="3294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195E659-63AF-AD76-F2AA-3A0FD391D82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81105" y="2649460"/>
            <a:ext cx="1806485" cy="3294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5141B5E-D6EA-5749-FDE3-A66F830168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17723" y="2649460"/>
            <a:ext cx="1806485" cy="3294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7F80B7F7-DFF1-E319-2EA4-05C2DF6D7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5"/>
            <a:ext cx="7886700" cy="361253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87BF16E-1B52-FD82-09E5-17D6508A1A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1" y="976933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3266665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mparison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DFBFCA5E-0DA4-2936-46E6-9F8D9F1508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3888" y="2553016"/>
            <a:ext cx="1810941" cy="3390585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06B133-1AE3-0433-02F8-B975654EFE0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50808" y="2553016"/>
            <a:ext cx="1810941" cy="3390585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B02D0BC-95DA-0055-CE47-F886AC47A4A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77422" y="2553016"/>
            <a:ext cx="1810941" cy="3390585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C99341F5-6725-C1BC-3D33-7E48AAA97AD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709172" y="2553016"/>
            <a:ext cx="1810941" cy="3390585"/>
          </a:xfrm>
          <a:solidFill>
            <a:schemeClr val="tx1"/>
          </a:solidFill>
        </p:spPr>
        <p:txBody>
          <a:bodyPr bIns="914400" anchor="ctr" anchorCtr="1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D7DA41-8A44-27ED-7574-05696ED9756E}"/>
              </a:ext>
            </a:extLst>
          </p:cNvPr>
          <p:cNvSpPr/>
          <p:nvPr userDrawn="1"/>
        </p:nvSpPr>
        <p:spPr>
          <a:xfrm rot="16200000" flipH="1">
            <a:off x="4527149" y="-4181878"/>
            <a:ext cx="89706" cy="914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4028-D9CC-1425-C82C-D283EACE3B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6AA608D-36C2-94BA-52C8-9146B35E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57" y="1830232"/>
            <a:ext cx="1811678" cy="644577"/>
          </a:xfrm>
          <a:solidFill>
            <a:srgbClr val="45667F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A474C55-A22E-6356-B1AA-C069B4430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45978" y="1830232"/>
            <a:ext cx="1820600" cy="644577"/>
          </a:xfrm>
          <a:solidFill>
            <a:srgbClr val="449EA6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D5988A8-70AD-65A7-9F1E-9FE3993469E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77421" y="1830232"/>
            <a:ext cx="1811678" cy="644577"/>
          </a:xfrm>
          <a:solidFill>
            <a:srgbClr val="002639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8921ECC-2A52-390D-A05D-E7490D428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99943" y="1830232"/>
            <a:ext cx="1820600" cy="644577"/>
          </a:xfrm>
          <a:solidFill>
            <a:srgbClr val="E5A713"/>
          </a:solidFill>
        </p:spPr>
        <p:txBody>
          <a:bodyPr tIns="45720" bIns="18288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0" i="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C13510F4-04E7-A1FB-47CA-448A95189C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600365"/>
            <a:ext cx="7886700" cy="361253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SPLIT TITLE FOR </a:t>
            </a: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69D2482-C4B5-5EA1-2D7B-053A8762D4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1" y="976933"/>
            <a:ext cx="7886699" cy="365293"/>
          </a:xfrm>
        </p:spPr>
        <p:txBody>
          <a:bodyPr wrap="square" lIns="0" tIns="182880" rIns="0" bIns="0">
            <a:spAutoFit/>
          </a:bodyPr>
          <a:lstStyle>
            <a:lvl1pPr marL="0" indent="0">
              <a:lnSpc>
                <a:spcPct val="75000"/>
              </a:lnSpc>
              <a:buNone/>
              <a:defRPr sz="15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ENTER A SUBTITLE, Align top of box to bottom of title</a:t>
            </a:r>
          </a:p>
        </p:txBody>
      </p:sp>
    </p:spTree>
    <p:extLst>
      <p:ext uri="{BB962C8B-B14F-4D97-AF65-F5344CB8AC3E}">
        <p14:creationId xmlns:p14="http://schemas.microsoft.com/office/powerpoint/2010/main" val="3030450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CF14C-4E62-CE26-B387-D7872639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 slide_BG_ima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210"/>
            <a:ext cx="9144000" cy="6858000"/>
          </a:xfrm>
          <a:prstGeom prst="rect">
            <a:avLst/>
          </a:prstGeom>
        </p:spPr>
      </p:pic>
      <p:pic>
        <p:nvPicPr>
          <p:cNvPr id="7" name="Picture 6" descr="Title-slide-with-image_BG_0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258733"/>
            <a:ext cx="9144001" cy="261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34" y="4916878"/>
            <a:ext cx="4558675" cy="1102941"/>
          </a:xfrm>
          <a:effectLst/>
        </p:spPr>
        <p:txBody>
          <a:bodyPr anchor="b">
            <a:normAutofit/>
          </a:bodyPr>
          <a:lstStyle>
            <a:lvl1pPr algn="l">
              <a:lnSpc>
                <a:spcPts val="4600"/>
              </a:lnSpc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34" y="6054183"/>
            <a:ext cx="4558675" cy="587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80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2670219" y="3288039"/>
            <a:ext cx="6576082" cy="1588"/>
          </a:xfrm>
          <a:prstGeom prst="line">
            <a:avLst/>
          </a:prstGeom>
          <a:ln>
            <a:solidFill>
              <a:srgbClr val="E89A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 bwMode="auto">
          <a:xfrm>
            <a:off x="9041078" y="2781300"/>
            <a:ext cx="452688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marL="265113" indent="-265113" algn="r" defTabSz="457200"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</a:pPr>
            <a:endParaRPr lang="en-US" dirty="0">
              <a:solidFill>
                <a:prstClr val="black"/>
              </a:solidFill>
              <a:latin typeface="Arial" pitchFamily="-109" charset="0"/>
              <a:ea typeface="ヒラギノ角ゴ Pro W3" pitchFamily="-10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5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F21BF6-D76C-C7EB-4BCE-484F87D27C7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6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cap="all" baseline="0" dirty="0">
              <a:latin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413241-A740-2137-EB49-F7237C0FC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" b="763"/>
          <a:stretch/>
        </p:blipFill>
        <p:spPr>
          <a:xfrm>
            <a:off x="2527262" y="-1050535"/>
            <a:ext cx="6889727" cy="8959070"/>
          </a:xfrm>
          <a:prstGeom prst="rect">
            <a:avLst/>
          </a:prstGeom>
          <a:ln>
            <a:noFill/>
          </a:ln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3DD0927-D328-C404-61E0-FCB576FA83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1550" y="4323538"/>
            <a:ext cx="7543800" cy="97147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200" b="0" i="0" kern="1800" cap="all" spc="75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SubTitle</a:t>
            </a:r>
            <a:r>
              <a:rPr lang="en-US" dirty="0"/>
              <a:t> </a:t>
            </a:r>
            <a:r>
              <a:rPr lang="en-US" dirty="0" err="1"/>
              <a:t>HEre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89E64-F586-67E3-F7B7-11F4AE3BA9BE}"/>
              </a:ext>
            </a:extLst>
          </p:cNvPr>
          <p:cNvSpPr txBox="1"/>
          <p:nvPr userDrawn="1"/>
        </p:nvSpPr>
        <p:spPr>
          <a:xfrm>
            <a:off x="971550" y="3376486"/>
            <a:ext cx="397192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500" spc="-11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A3B8C77-FB9A-41D1-2611-5D5DB9815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82" y="5773507"/>
            <a:ext cx="2455669" cy="6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66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with Depar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 header slide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67"/>
            <a:ext cx="9144000" cy="638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44" y="2391855"/>
            <a:ext cx="5746589" cy="1940760"/>
          </a:xfrm>
          <a:effectLst/>
        </p:spPr>
        <p:txBody>
          <a:bodyPr anchor="b">
            <a:normAutofit/>
          </a:bodyPr>
          <a:lstStyle>
            <a:lvl1pPr algn="r">
              <a:lnSpc>
                <a:spcPts val="6600"/>
              </a:lnSpc>
              <a:defRPr sz="4800" b="0" cap="none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944" y="4504785"/>
            <a:ext cx="5746589" cy="20860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ts val="2200"/>
              </a:lnSpc>
              <a:buNone/>
              <a:defRPr sz="24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 rot="5400000">
            <a:off x="-655570" y="4220684"/>
            <a:ext cx="4041787" cy="38415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="1" cap="all" baseline="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DEPARTMENT NAME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6316426" y="2083197"/>
            <a:ext cx="416639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 rot="5400000">
            <a:off x="-962806" y="4220684"/>
            <a:ext cx="4041787" cy="38415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cap="all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REGION</a:t>
            </a:r>
          </a:p>
        </p:txBody>
      </p:sp>
    </p:spTree>
    <p:extLst>
      <p:ext uri="{BB962C8B-B14F-4D97-AF65-F5344CB8AC3E}">
        <p14:creationId xmlns:p14="http://schemas.microsoft.com/office/powerpoint/2010/main" val="417989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1439999"/>
            <a:ext cx="8416800" cy="4446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1800000" indent="0">
              <a:spcBef>
                <a:spcPts val="600"/>
              </a:spcBef>
              <a:buSzPct val="100000"/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6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88215"/>
            <a:ext cx="655607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4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 slide_BG_ima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210"/>
            <a:ext cx="9144000" cy="6858000"/>
          </a:xfrm>
          <a:prstGeom prst="rect">
            <a:avLst/>
          </a:prstGeom>
        </p:spPr>
      </p:pic>
      <p:pic>
        <p:nvPicPr>
          <p:cNvPr id="7" name="Picture 6" descr="Title-slide-with-image_BG_0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258733"/>
            <a:ext cx="9144001" cy="261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34" y="4916878"/>
            <a:ext cx="4558675" cy="1102941"/>
          </a:xfrm>
          <a:effectLst/>
        </p:spPr>
        <p:txBody>
          <a:bodyPr anchor="b">
            <a:normAutofit/>
          </a:bodyPr>
          <a:lstStyle>
            <a:lvl1pPr algn="l">
              <a:lnSpc>
                <a:spcPts val="4600"/>
              </a:lnSpc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34" y="6054183"/>
            <a:ext cx="4558675" cy="587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80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2670219" y="3288039"/>
            <a:ext cx="6576082" cy="1588"/>
          </a:xfrm>
          <a:prstGeom prst="line">
            <a:avLst/>
          </a:prstGeom>
          <a:ln>
            <a:solidFill>
              <a:srgbClr val="E89A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 bwMode="auto">
          <a:xfrm>
            <a:off x="9041078" y="2781300"/>
            <a:ext cx="452688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marL="265113" indent="-265113" algn="r" defTabSz="457200"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</a:pPr>
            <a:endParaRPr lang="en-US" dirty="0">
              <a:solidFill>
                <a:prstClr val="black"/>
              </a:solidFill>
              <a:latin typeface="Arial" pitchFamily="-109" charset="0"/>
              <a:ea typeface="ヒラギノ角ゴ Pro W3" pitchFamily="-10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2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412000"/>
            <a:ext cx="8416801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88215"/>
            <a:ext cx="655607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3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412000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2412000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709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20"/>
            <a:ext cx="4032000" cy="45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000250"/>
            <a:ext cx="4032000" cy="3888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2003062"/>
            <a:ext cx="4032000" cy="3888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39012" y="1440020"/>
            <a:ext cx="4032000" cy="45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4519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91048-7E33-4DD8-8670-03442EE681CE}" type="datetime1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91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D2D71CCE-175C-82D7-8AAC-C8A72E13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0365"/>
            <a:ext cx="7886700" cy="1228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SPLIT TITLE FOR </a:t>
            </a:r>
            <a:r>
              <a:rPr lang="en-US" dirty="0">
                <a:solidFill>
                  <a:schemeClr val="accent1"/>
                </a:solidFill>
              </a:rPr>
              <a:t>EMPHASIS IN Teal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BBE76-5D8A-2659-A6BA-D5E98EAF75E1}"/>
              </a:ext>
            </a:extLst>
          </p:cNvPr>
          <p:cNvSpPr/>
          <p:nvPr userDrawn="1"/>
        </p:nvSpPr>
        <p:spPr>
          <a:xfrm>
            <a:off x="0" y="6269278"/>
            <a:ext cx="9144000" cy="588723"/>
          </a:xfrm>
          <a:prstGeom prst="rect">
            <a:avLst/>
          </a:prstGeom>
          <a:solidFill>
            <a:srgbClr val="002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23B6981-023C-DAA6-F643-17B79DA6EA4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25" y="6387846"/>
            <a:ext cx="253301" cy="35158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A07D7ED-22C3-CFC0-ABFB-27114579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047" y="6387846"/>
            <a:ext cx="25330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75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561BFC99-6E59-499C-A4BD-677E562B6E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818A6-B0AD-75F6-A0D6-0189DA30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117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9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hdr="0"/>
  <p:txStyles>
    <p:titleStyle>
      <a:lvl1pPr algn="l" defTabSz="685800" rtl="0" eaLnBrk="1" latinLnBrk="0" hangingPunct="1">
        <a:lnSpc>
          <a:spcPct val="75000"/>
        </a:lnSpc>
        <a:spcBef>
          <a:spcPct val="0"/>
        </a:spcBef>
        <a:buNone/>
        <a:defRPr sz="3000" b="0" i="0" kern="1200" cap="all" baseline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+mj-cs"/>
        </a:defRPr>
      </a:lvl1pPr>
    </p:titleStyle>
    <p:bodyStyle>
      <a:lvl1pPr marL="130302" indent="-130302" algn="l" defTabSz="685800" rtl="0" eaLnBrk="1" latinLnBrk="0" hangingPunct="1">
        <a:lnSpc>
          <a:spcPct val="85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1pPr>
      <a:lvl2pPr marL="260604" indent="-130302" algn="l" defTabSz="6858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05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390906" indent="-130302" algn="l" defTabSz="6858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05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521208" indent="-130302" algn="l" defTabSz="6858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05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651510" indent="-130302" algn="l" defTabSz="6858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05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28">
          <p15:clr>
            <a:srgbClr val="F26B43"/>
          </p15:clr>
        </p15:guide>
        <p15:guide id="3" pos="715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744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tformeu.com/2291743341214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otformeu.com/4334234751395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占位符 18"/>
          <p:cNvSpPr>
            <a:spLocks noGrp="1"/>
          </p:cNvSpPr>
          <p:nvPr>
            <p:ph type="subTitle" idx="1"/>
          </p:nvPr>
        </p:nvSpPr>
        <p:spPr>
          <a:xfrm>
            <a:off x="990601" y="5013176"/>
            <a:ext cx="4998443" cy="401606"/>
          </a:xfrm>
        </p:spPr>
        <p:txBody>
          <a:bodyPr>
            <a:noAutofit/>
          </a:bodyPr>
          <a:lstStyle/>
          <a:p>
            <a:pPr algn="ctr"/>
            <a:r>
              <a:rPr lang="en-US" altLang="zh-CN" sz="2400" dirty="0"/>
              <a:t>China I.O.S Team</a:t>
            </a:r>
            <a:endParaRPr lang="zh-CN" altLang="en-US" sz="2400" dirty="0"/>
          </a:p>
        </p:txBody>
      </p:sp>
      <p:sp>
        <p:nvSpPr>
          <p:cNvPr id="17" name="标题 16"/>
          <p:cNvSpPr>
            <a:spLocks noGrp="1"/>
          </p:cNvSpPr>
          <p:nvPr>
            <p:ph type="ctrTitle"/>
          </p:nvPr>
        </p:nvSpPr>
        <p:spPr>
          <a:xfrm>
            <a:off x="971551" y="972037"/>
            <a:ext cx="5184625" cy="3327779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PCR&amp;ECR Training</a:t>
            </a:r>
            <a:b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过程及</a:t>
            </a:r>
            <a:r>
              <a:rPr lang="zh-CN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变更申请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1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A12B4A-39D3-49FD-A0BA-97C9CD40320C}"/>
              </a:ext>
            </a:extLst>
          </p:cNvPr>
          <p:cNvSpPr txBox="1"/>
          <p:nvPr/>
        </p:nvSpPr>
        <p:spPr>
          <a:xfrm>
            <a:off x="107504" y="9087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PCR</a:t>
            </a:r>
            <a:r>
              <a:rPr lang="zh-CN" altLang="en-US" dirty="0"/>
              <a:t>填写模板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41C086-B5C8-8CA5-17ED-9B806A03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05644"/>
            <a:ext cx="6840760" cy="58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3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A12B4A-39D3-49FD-A0BA-97C9CD40320C}"/>
              </a:ext>
            </a:extLst>
          </p:cNvPr>
          <p:cNvSpPr txBox="1"/>
          <p:nvPr/>
        </p:nvSpPr>
        <p:spPr>
          <a:xfrm>
            <a:off x="107504" y="9087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PCR</a:t>
            </a:r>
            <a:r>
              <a:rPr lang="zh-CN" altLang="en-US" dirty="0"/>
              <a:t>填写模板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9BC52B6-5B58-4246-A9C6-D6C05E07C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45" y="801803"/>
            <a:ext cx="6978901" cy="58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4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1412776"/>
            <a:ext cx="460851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SQM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介绍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PCR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ECR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44470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3E7969A-5BA0-4FFD-B1CD-D9BA657CC9B3}"/>
              </a:ext>
            </a:extLst>
          </p:cNvPr>
          <p:cNvSpPr/>
          <p:nvPr/>
        </p:nvSpPr>
        <p:spPr>
          <a:xfrm>
            <a:off x="107504" y="908720"/>
            <a:ext cx="32546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什么情况下需要提交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ECR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？</a:t>
            </a:r>
            <a:endParaRPr lang="en-US" altLang="zh-CN" sz="20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400293-D882-450F-8F38-61AF42A5EB25}"/>
              </a:ext>
            </a:extLst>
          </p:cNvPr>
          <p:cNvSpPr/>
          <p:nvPr/>
        </p:nvSpPr>
        <p:spPr>
          <a:xfrm>
            <a:off x="683568" y="1415526"/>
            <a:ext cx="5688632" cy="29533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对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HYMH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产品要求（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PRD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）变更；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变更材料规格；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设计变更以提高产品新能；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更改产品内部软件；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希望变更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HYMH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设计产品的尺寸或公差；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供应商设计产品的尺寸或公差变更；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其他变更如无法确定时，向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SQE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确认。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D09F42-4FEB-471E-A7D4-7B81F707DDEB}"/>
              </a:ext>
            </a:extLst>
          </p:cNvPr>
          <p:cNvSpPr/>
          <p:nvPr/>
        </p:nvSpPr>
        <p:spPr>
          <a:xfrm>
            <a:off x="341276" y="4886499"/>
            <a:ext cx="85689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600" b="1" dirty="0">
                <a:latin typeface="+mn-ea"/>
              </a:rPr>
              <a:t>说明：</a:t>
            </a:r>
            <a:endParaRPr lang="en-US" altLang="zh-CN" sz="1600" b="1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适用于海斯特</a:t>
            </a:r>
            <a:r>
              <a:rPr lang="en-US" altLang="zh-CN" sz="1600" dirty="0">
                <a:latin typeface="+mn-ea"/>
              </a:rPr>
              <a:t>-</a:t>
            </a:r>
            <a:r>
              <a:rPr lang="zh-CN" altLang="en-US" sz="1600" dirty="0">
                <a:latin typeface="+mn-ea"/>
              </a:rPr>
              <a:t>耶鲁制造工厂采购的批量生产产品，由海斯特</a:t>
            </a:r>
            <a:r>
              <a:rPr lang="en-US" altLang="zh-CN" sz="1600" dirty="0">
                <a:latin typeface="+mn-ea"/>
              </a:rPr>
              <a:t>-</a:t>
            </a:r>
            <a:r>
              <a:rPr lang="zh-CN" altLang="en-US" sz="1600" dirty="0">
                <a:latin typeface="+mn-ea"/>
              </a:rPr>
              <a:t>耶鲁集团直接供应商提出的任何工程变更。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本申请表不适用于新产品开发过程（预生产部件）。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本申请表仅对供应商提交的工程变更申请予以答复，并非工程变更批准，具体变更需由海斯特</a:t>
            </a:r>
            <a:r>
              <a:rPr lang="en-US" altLang="zh-CN" sz="1600" dirty="0">
                <a:latin typeface="+mn-ea"/>
              </a:rPr>
              <a:t>-</a:t>
            </a:r>
            <a:r>
              <a:rPr lang="zh-CN" altLang="en-US" sz="1600" dirty="0">
                <a:latin typeface="+mn-ea"/>
              </a:rPr>
              <a:t>耶鲁集团发出工程更改（</a:t>
            </a:r>
            <a:r>
              <a:rPr lang="en-US" altLang="zh-CN" sz="1600" dirty="0">
                <a:latin typeface="+mn-ea"/>
              </a:rPr>
              <a:t>ECN</a:t>
            </a:r>
            <a:r>
              <a:rPr lang="zh-CN" altLang="en-US" sz="1600" dirty="0">
                <a:latin typeface="+mn-ea"/>
              </a:rPr>
              <a:t>）方可实施。</a:t>
            </a:r>
            <a:endParaRPr lang="en-US" altLang="zh-CN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供应商需要协助海斯特</a:t>
            </a:r>
            <a:r>
              <a:rPr lang="en-US" altLang="zh-CN" sz="1600" dirty="0">
                <a:latin typeface="+mn-ea"/>
              </a:rPr>
              <a:t>-</a:t>
            </a:r>
            <a:r>
              <a:rPr lang="zh-CN" altLang="en-US" sz="1600" dirty="0">
                <a:latin typeface="+mn-ea"/>
              </a:rPr>
              <a:t>耶鲁集团提交必要的验证数据以判断工程变更的可行性。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7DC9189-2F59-43BB-9980-E52FD55F53DC}"/>
              </a:ext>
            </a:extLst>
          </p:cNvPr>
          <p:cNvSpPr/>
          <p:nvPr/>
        </p:nvSpPr>
        <p:spPr>
          <a:xfrm>
            <a:off x="170030" y="4398961"/>
            <a:ext cx="741682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供应商未收到海斯特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耶鲁集团正式的变更答复前不得擅自变更！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44EBE35C-1DE5-4809-9386-16DCCBE43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359082"/>
              </p:ext>
            </p:extLst>
          </p:nvPr>
        </p:nvGraphicFramePr>
        <p:xfrm>
          <a:off x="6706116" y="920629"/>
          <a:ext cx="2004002" cy="173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92685" progId="Excel.Sheet.8">
                  <p:embed/>
                </p:oleObj>
              </mc:Choice>
              <mc:Fallback>
                <p:oleObj name="Worksheet" showAsIcon="1" r:id="rId3" imgW="914400" imgH="792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6116" y="920629"/>
                        <a:ext cx="2004002" cy="1736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82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BB436E-7FFF-799C-F428-01BF418F1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580" y="920196"/>
            <a:ext cx="6974587" cy="578852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F4764D-CB2D-4983-A59D-F2EE0219C9DB}"/>
              </a:ext>
            </a:extLst>
          </p:cNvPr>
          <p:cNvSpPr/>
          <p:nvPr/>
        </p:nvSpPr>
        <p:spPr>
          <a:xfrm>
            <a:off x="7459079" y="4077072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3066D0E-591D-4701-9400-47DA8E1F7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82925"/>
              </p:ext>
            </p:extLst>
          </p:nvPr>
        </p:nvGraphicFramePr>
        <p:xfrm>
          <a:off x="179512" y="925695"/>
          <a:ext cx="9597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>
                  <a:extLst>
                    <a:ext uri="{9D8B030D-6E8A-4147-A177-3AD203B41FA5}">
                      <a16:colId xmlns:a16="http://schemas.microsoft.com/office/drawing/2014/main" val="4121875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供应商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95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HYMH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8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63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331A6CB-6E41-4A29-AC61-F25931C04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49" y="936485"/>
            <a:ext cx="6978901" cy="54812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7" name="箭头: 上下 6">
            <a:extLst>
              <a:ext uri="{FF2B5EF4-FFF2-40B4-BE49-F238E27FC236}">
                <a16:creationId xmlns:a16="http://schemas.microsoft.com/office/drawing/2014/main" id="{37C00296-C6EE-4C07-B2CE-2806396AB7EF}"/>
              </a:ext>
            </a:extLst>
          </p:cNvPr>
          <p:cNvSpPr/>
          <p:nvPr/>
        </p:nvSpPr>
        <p:spPr>
          <a:xfrm>
            <a:off x="323528" y="936486"/>
            <a:ext cx="524214" cy="1844442"/>
          </a:xfrm>
          <a:prstGeom prst="upDown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供应商</a:t>
            </a:r>
          </a:p>
        </p:txBody>
      </p:sp>
    </p:spTree>
    <p:extLst>
      <p:ext uri="{BB962C8B-B14F-4D97-AF65-F5344CB8AC3E}">
        <p14:creationId xmlns:p14="http://schemas.microsoft.com/office/powerpoint/2010/main" val="371119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324FEA-4AF3-42BC-9FD6-6D6636B9EDB0}"/>
              </a:ext>
            </a:extLst>
          </p:cNvPr>
          <p:cNvSpPr txBox="1"/>
          <p:nvPr/>
        </p:nvSpPr>
        <p:spPr>
          <a:xfrm>
            <a:off x="71500" y="908720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ECR </a:t>
            </a:r>
            <a:r>
              <a:rPr lang="zh-CN" altLang="en-US" dirty="0"/>
              <a:t>填写模板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DE74F7-9B52-89A3-DA7D-641247FC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08720"/>
            <a:ext cx="705678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8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324FEA-4AF3-42BC-9FD6-6D6636B9EDB0}"/>
              </a:ext>
            </a:extLst>
          </p:cNvPr>
          <p:cNvSpPr txBox="1"/>
          <p:nvPr/>
        </p:nvSpPr>
        <p:spPr>
          <a:xfrm>
            <a:off x="71500" y="908720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ECR </a:t>
            </a:r>
            <a:r>
              <a:rPr lang="zh-CN" altLang="en-US" dirty="0"/>
              <a:t>填写模板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0271C8E-0C7F-4304-9A00-8973F2A9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08719"/>
            <a:ext cx="7109988" cy="55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87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/>
          <a:p>
            <a:r>
              <a:rPr lang="zh-CN" altLang="en-US" dirty="0"/>
              <a:t>四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Q&amp;A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6F6254-E8E2-4247-BD6D-FF9E660C8D1D}"/>
              </a:ext>
            </a:extLst>
          </p:cNvPr>
          <p:cNvSpPr txBox="1"/>
          <p:nvPr/>
        </p:nvSpPr>
        <p:spPr>
          <a:xfrm>
            <a:off x="3563888" y="2685569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/>
              <a:t>Q&amp;A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75163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>
            <a:extLst>
              <a:ext uri="{FF2B5EF4-FFF2-40B4-BE49-F238E27FC236}">
                <a16:creationId xmlns:a16="http://schemas.microsoft.com/office/drawing/2014/main" id="{425CC23C-B0A8-1F38-F589-72E3A438B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4653136"/>
            <a:ext cx="7543800" cy="641880"/>
          </a:xfrm>
        </p:spPr>
        <p:txBody>
          <a:bodyPr/>
          <a:lstStyle/>
          <a:p>
            <a:pPr algn="ctr"/>
            <a:r>
              <a:rPr lang="en-US" altLang="zh-CN" sz="4000" i="1" dirty="0">
                <a:solidFill>
                  <a:schemeClr val="bg1"/>
                </a:solidFill>
              </a:rPr>
              <a:t>END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8076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1412776"/>
            <a:ext cx="460851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SQM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介绍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PCR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ECR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1233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1412776"/>
            <a:ext cx="460851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SQM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介绍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PCR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ECR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58687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/>
          <a:p>
            <a:r>
              <a:rPr lang="zh-CN" altLang="en-US" dirty="0"/>
              <a:t>一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SQM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9AE22D-4772-4362-A9B0-B24D9A103C24}"/>
              </a:ext>
            </a:extLst>
          </p:cNvPr>
          <p:cNvSpPr txBox="1"/>
          <p:nvPr/>
        </p:nvSpPr>
        <p:spPr>
          <a:xfrm>
            <a:off x="197586" y="836712"/>
            <a:ext cx="662473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HYMH《DCN2520—</a:t>
            </a:r>
            <a:r>
              <a:rPr lang="zh-CN" altLang="en-US" sz="2000" b="1" dirty="0">
                <a:latin typeface="+mn-ea"/>
              </a:rPr>
              <a:t>供应商质量手册</a:t>
            </a:r>
            <a:r>
              <a:rPr lang="en-US" altLang="zh-CN" sz="2000" b="1" dirty="0">
                <a:latin typeface="+mn-ea"/>
              </a:rPr>
              <a:t>》</a:t>
            </a:r>
            <a:r>
              <a:rPr lang="zh-CN" altLang="en-US" sz="2000" b="1" dirty="0">
                <a:latin typeface="+mn-ea"/>
              </a:rPr>
              <a:t>第</a:t>
            </a:r>
            <a:r>
              <a:rPr lang="en-US" altLang="zh-CN" sz="2000" b="1" dirty="0">
                <a:latin typeface="+mn-ea"/>
              </a:rPr>
              <a:t>11</a:t>
            </a:r>
            <a:r>
              <a:rPr lang="zh-CN" altLang="en-US" sz="2000" b="1" dirty="0">
                <a:latin typeface="+mn-ea"/>
              </a:rPr>
              <a:t>版，</a:t>
            </a:r>
            <a:r>
              <a:rPr lang="en-US" altLang="zh-CN" sz="2000" b="1" dirty="0">
                <a:latin typeface="+mn-ea"/>
              </a:rPr>
              <a:t>2016</a:t>
            </a:r>
            <a:r>
              <a:rPr lang="zh-CN" altLang="en-US" sz="2000" b="1" dirty="0">
                <a:latin typeface="+mn-ea"/>
              </a:rPr>
              <a:t>年</a:t>
            </a:r>
            <a:r>
              <a:rPr lang="en-US" altLang="zh-CN" sz="2000" b="1" dirty="0">
                <a:latin typeface="+mn-ea"/>
              </a:rPr>
              <a:t>4</a:t>
            </a:r>
            <a:r>
              <a:rPr lang="zh-CN" altLang="en-US" sz="2000" b="1" dirty="0">
                <a:latin typeface="+mn-ea"/>
              </a:rPr>
              <a:t>月</a:t>
            </a:r>
            <a:r>
              <a:rPr lang="en-US" altLang="zh-CN" sz="2000" b="1" dirty="0">
                <a:latin typeface="+mn-ea"/>
              </a:rPr>
              <a:t>7</a:t>
            </a:r>
            <a:r>
              <a:rPr lang="zh-CN" altLang="en-US" sz="2000" b="1" dirty="0">
                <a:latin typeface="+mn-ea"/>
              </a:rPr>
              <a:t>日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B5A1D8A-F9CA-4958-90DB-79741636D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85751"/>
            <a:ext cx="8856984" cy="192722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60EF42B-04BA-460C-89FB-B8EE4E891C4D}"/>
              </a:ext>
            </a:extLst>
          </p:cNvPr>
          <p:cNvSpPr/>
          <p:nvPr/>
        </p:nvSpPr>
        <p:spPr>
          <a:xfrm>
            <a:off x="251520" y="4196689"/>
            <a:ext cx="871296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供应商应至少在计划变更前三个月向海斯特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耶鲁集团供应商质量工程师提交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PCR&amp;ECR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申请，在得到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HYMH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批准后方可实施变更。</a:t>
            </a:r>
            <a:endParaRPr lang="en-US" altLang="zh-CN" sz="20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0568E7-2A3F-41A8-B68B-6CAA80C2D15A}"/>
              </a:ext>
            </a:extLst>
          </p:cNvPr>
          <p:cNvSpPr/>
          <p:nvPr/>
        </p:nvSpPr>
        <p:spPr>
          <a:xfrm>
            <a:off x="323528" y="4927090"/>
            <a:ext cx="8712968" cy="1886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申请方式：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JOTFORM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在线申请或提交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《PCR&amp;ECR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申请表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PCR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r>
              <a:rPr lang="en-US" altLang="zh-CN" sz="2000" dirty="0">
                <a:hlinkClick r:id="rId3"/>
              </a:rPr>
              <a:t>https://www.jotformeu.com/22917433412146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ECR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r>
              <a:rPr lang="en-US" altLang="zh-CN" sz="2000" dirty="0">
                <a:hlinkClick r:id="rId4"/>
              </a:rPr>
              <a:t>https://www.jotformeu.com/43342347513955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HYM</a:t>
            </a:r>
            <a:r>
              <a:rPr lang="zh-CN" altLang="en-US" sz="2000" b="1" dirty="0">
                <a:solidFill>
                  <a:srgbClr val="FF0000"/>
                </a:solidFill>
              </a:rPr>
              <a:t>供应商：</a:t>
            </a:r>
            <a:r>
              <a:rPr lang="en-US" altLang="zh-CN" sz="2000" b="1" dirty="0">
                <a:solidFill>
                  <a:srgbClr val="FF0000"/>
                </a:solidFill>
              </a:rPr>
              <a:t>《PCR&amp;ECR</a:t>
            </a:r>
            <a:r>
              <a:rPr lang="zh-CN" altLang="en-US" sz="2000" b="1" dirty="0">
                <a:solidFill>
                  <a:srgbClr val="FF0000"/>
                </a:solidFill>
              </a:rPr>
              <a:t>申请表</a:t>
            </a:r>
            <a:r>
              <a:rPr lang="en-US" altLang="zh-CN" sz="2000" b="1" dirty="0">
                <a:solidFill>
                  <a:srgbClr val="FF0000"/>
                </a:solidFill>
              </a:rPr>
              <a:t>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D49941D-52A6-4D7B-84C4-5BB3555FA122}"/>
              </a:ext>
            </a:extLst>
          </p:cNvPr>
          <p:cNvSpPr/>
          <p:nvPr/>
        </p:nvSpPr>
        <p:spPr>
          <a:xfrm>
            <a:off x="251520" y="3156634"/>
            <a:ext cx="7272808" cy="966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PCR</a:t>
            </a:r>
            <a:r>
              <a:rPr lang="zh-CN" altLang="en-US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Process Change Request</a:t>
            </a:r>
            <a:r>
              <a:rPr lang="zh-CN" altLang="en-US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，过程变更申请</a:t>
            </a:r>
            <a:r>
              <a:rPr lang="en-US" altLang="zh-CN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ECR</a:t>
            </a:r>
            <a:r>
              <a:rPr lang="zh-CN" altLang="en-US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Engineering Change Request</a:t>
            </a:r>
            <a:r>
              <a:rPr lang="zh-CN" altLang="en-US" sz="2000" dirty="0"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，工程变更申请</a:t>
            </a:r>
            <a:endParaRPr lang="en-US" altLang="zh-CN" sz="2000" b="1" dirty="0"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23009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1412776"/>
            <a:ext cx="460851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SQM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介绍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PCR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ECR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流程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宋体" pitchFamily="2" charset="-122"/>
                <a:ea typeface="宋体" pitchFamily="2" charset="-122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04973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3E7969A-5BA0-4FFD-B1CD-D9BA657CC9B3}"/>
              </a:ext>
            </a:extLst>
          </p:cNvPr>
          <p:cNvSpPr/>
          <p:nvPr/>
        </p:nvSpPr>
        <p:spPr>
          <a:xfrm>
            <a:off x="107504" y="908720"/>
            <a:ext cx="32546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什么情况下需要提交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PCR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？</a:t>
            </a:r>
            <a:endParaRPr lang="en-US" altLang="zh-CN" sz="20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400293-D882-450F-8F38-61AF42A5EB25}"/>
              </a:ext>
            </a:extLst>
          </p:cNvPr>
          <p:cNvSpPr/>
          <p:nvPr/>
        </p:nvSpPr>
        <p:spPr>
          <a:xfrm>
            <a:off x="683568" y="1452846"/>
            <a:ext cx="7272808" cy="29358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工厂、制造设备搬迁；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用于制造或组装产品的机器、工具或过程发生重大变更；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供应商变更或供应商生产过程重大变更并对最终产品产生影响；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任何涉及超过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20%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从事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HYMH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产品的现有生产人员的变更、增加或轮换；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增加模具，彻底更换或彻底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重大翻新现有的模具；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与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HYMH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达成的产品包装方案变更；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其他变更如无法确定时，向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SQE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确认。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D09F42-4FEB-471E-A7D4-7B81F707DDEB}"/>
              </a:ext>
            </a:extLst>
          </p:cNvPr>
          <p:cNvSpPr/>
          <p:nvPr/>
        </p:nvSpPr>
        <p:spPr>
          <a:xfrm>
            <a:off x="287524" y="5111581"/>
            <a:ext cx="856895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600" b="1" dirty="0">
                <a:latin typeface="+mn-ea"/>
              </a:rPr>
              <a:t>说明：</a:t>
            </a:r>
            <a:endParaRPr lang="en-US" altLang="zh-CN" sz="1600" b="1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除非有上述一项或多项条款适用，损耗性的工装或者由于正常的磨损而产生的常规维护不需要提交</a:t>
            </a:r>
            <a:r>
              <a:rPr lang="en-US" altLang="zh-CN" sz="1600" dirty="0">
                <a:latin typeface="+mn-ea"/>
              </a:rPr>
              <a:t>PCR</a:t>
            </a:r>
            <a:r>
              <a:rPr lang="zh-CN" altLang="en-US" sz="1600" dirty="0">
                <a:latin typeface="+mn-ea"/>
              </a:rPr>
              <a:t>。</a:t>
            </a:r>
            <a:endParaRPr lang="en-US" altLang="zh-CN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</a:rPr>
              <a:t>允许供应商使用一组相同设备如车床，数控机床，焊接平台等中的任何一个，只要机器是相同的以及所有机器的准备程序是共用的，供应商不需要提交</a:t>
            </a:r>
            <a:r>
              <a:rPr lang="en-US" altLang="zh-CN" sz="1600" dirty="0">
                <a:latin typeface="+mn-ea"/>
              </a:rPr>
              <a:t>PCR</a:t>
            </a:r>
            <a:r>
              <a:rPr lang="zh-CN" altLang="en-US" sz="1600" dirty="0">
                <a:latin typeface="+mn-ea"/>
              </a:rPr>
              <a:t>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7DC9189-2F59-43BB-9980-E52FD55F53DC}"/>
              </a:ext>
            </a:extLst>
          </p:cNvPr>
          <p:cNvSpPr/>
          <p:nvPr/>
        </p:nvSpPr>
        <p:spPr>
          <a:xfrm>
            <a:off x="107504" y="4540185"/>
            <a:ext cx="885698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供应商应至少提前三个月向海斯特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耶鲁集团供应商质量工程师提交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PCR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申请！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566A505D-BC59-4468-B2A3-78E85274E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967399"/>
              </p:ext>
            </p:extLst>
          </p:nvPr>
        </p:nvGraphicFramePr>
        <p:xfrm>
          <a:off x="7214675" y="908720"/>
          <a:ext cx="1641801" cy="14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92685" progId="Excel.Sheet.12">
                  <p:embed/>
                </p:oleObj>
              </mc:Choice>
              <mc:Fallback>
                <p:oleObj name="Worksheet" showAsIcon="1" r:id="rId3" imgW="914400" imgH="7926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14675" y="908720"/>
                        <a:ext cx="1641801" cy="14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67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38BD2F2-0CC0-45C4-91E3-C626EA0A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036" y="943337"/>
            <a:ext cx="5585701" cy="57321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C983492-9E33-4170-9A00-EB734B746ABD}"/>
              </a:ext>
            </a:extLst>
          </p:cNvPr>
          <p:cNvSpPr txBox="1"/>
          <p:nvPr/>
        </p:nvSpPr>
        <p:spPr>
          <a:xfrm>
            <a:off x="403993" y="926030"/>
            <a:ext cx="13350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PCR</a:t>
            </a:r>
            <a:r>
              <a:rPr lang="zh-CN" altLang="en-US" sz="2000" dirty="0">
                <a:latin typeface="+mn-ea"/>
              </a:rPr>
              <a:t>流程图</a:t>
            </a:r>
          </a:p>
        </p:txBody>
      </p:sp>
    </p:spTree>
    <p:extLst>
      <p:ext uri="{BB962C8B-B14F-4D97-AF65-F5344CB8AC3E}">
        <p14:creationId xmlns:p14="http://schemas.microsoft.com/office/powerpoint/2010/main" val="62013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D6B966E-D996-B964-B1B9-4937883A9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51889"/>
            <a:ext cx="7089947" cy="600611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F4764D-CB2D-4983-A59D-F2EE0219C9DB}"/>
              </a:ext>
            </a:extLst>
          </p:cNvPr>
          <p:cNvSpPr/>
          <p:nvPr/>
        </p:nvSpPr>
        <p:spPr>
          <a:xfrm>
            <a:off x="7452320" y="4005064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5C858822-43AD-4400-8134-A3F9433BE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382988"/>
              </p:ext>
            </p:extLst>
          </p:nvPr>
        </p:nvGraphicFramePr>
        <p:xfrm>
          <a:off x="266700" y="921856"/>
          <a:ext cx="9597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>
                  <a:extLst>
                    <a:ext uri="{9D8B030D-6E8A-4147-A177-3AD203B41FA5}">
                      <a16:colId xmlns:a16="http://schemas.microsoft.com/office/drawing/2014/main" val="4121875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供应商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95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HYMH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8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63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18D5E73-A69D-451A-94F7-8889987E2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73012"/>
            <a:ext cx="7111209" cy="598498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PCR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dirty="0"/>
          </a:p>
        </p:txBody>
      </p:sp>
      <p:sp>
        <p:nvSpPr>
          <p:cNvPr id="6" name="箭头: 上下 5">
            <a:extLst>
              <a:ext uri="{FF2B5EF4-FFF2-40B4-BE49-F238E27FC236}">
                <a16:creationId xmlns:a16="http://schemas.microsoft.com/office/drawing/2014/main" id="{2428381D-A2CD-4406-8705-0A4AEAB3D272}"/>
              </a:ext>
            </a:extLst>
          </p:cNvPr>
          <p:cNvSpPr/>
          <p:nvPr/>
        </p:nvSpPr>
        <p:spPr>
          <a:xfrm>
            <a:off x="8172400" y="2168859"/>
            <a:ext cx="827584" cy="4324015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需要反复与供应商沟通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！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FC29133-EA1B-4035-8457-B5879E49C269}"/>
              </a:ext>
            </a:extLst>
          </p:cNvPr>
          <p:cNvSpPr/>
          <p:nvPr/>
        </p:nvSpPr>
        <p:spPr>
          <a:xfrm>
            <a:off x="4499992" y="2095148"/>
            <a:ext cx="36004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69E37ED-022E-4343-B24B-0CC0C282471F}"/>
              </a:ext>
            </a:extLst>
          </p:cNvPr>
          <p:cNvSpPr/>
          <p:nvPr/>
        </p:nvSpPr>
        <p:spPr>
          <a:xfrm>
            <a:off x="4547717" y="5953084"/>
            <a:ext cx="3600400" cy="716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1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ster-Yale 2024">
      <a:dk1>
        <a:srgbClr val="002638"/>
      </a:dk1>
      <a:lt1>
        <a:srgbClr val="FFFFFF"/>
      </a:lt1>
      <a:dk2>
        <a:srgbClr val="ACACAC"/>
      </a:dk2>
      <a:lt2>
        <a:srgbClr val="FFFFFF"/>
      </a:lt2>
      <a:accent1>
        <a:srgbClr val="449EA6"/>
      </a:accent1>
      <a:accent2>
        <a:srgbClr val="E5A713"/>
      </a:accent2>
      <a:accent3>
        <a:srgbClr val="222222"/>
      </a:accent3>
      <a:accent4>
        <a:srgbClr val="456680"/>
      </a:accent4>
      <a:accent5>
        <a:srgbClr val="63B1BC"/>
      </a:accent5>
      <a:accent6>
        <a:srgbClr val="F3C75C"/>
      </a:accent6>
      <a:hlink>
        <a:srgbClr val="E4A724"/>
      </a:hlink>
      <a:folHlink>
        <a:srgbClr val="449EA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ster-Yale_Template_053124" id="{B1B7568A-9D01-0242-98E2-0EABB23A7858}" vid="{B117FD6B-5C60-4A4F-8805-CB055A1DFA2F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4C2689773314D81188AA5C6FE5125" ma:contentTypeVersion="32" ma:contentTypeDescription="Create a new document." ma:contentTypeScope="" ma:versionID="aadc38da3901a658a46d6f4fc86e9d27">
  <xsd:schema xmlns:xsd="http://www.w3.org/2001/XMLSchema" xmlns:xs="http://www.w3.org/2001/XMLSchema" xmlns:p="http://schemas.microsoft.com/office/2006/metadata/properties" xmlns:ns2="e8daa1b4-3b74-4e8c-bee3-328f0c5a0064" xmlns:ns3="f546f2a5-f2f6-44f7-a91a-8f1aa5b47f98" xmlns:ns4="010e9784-df81-44c5-9036-c716272a6e5a" targetNamespace="http://schemas.microsoft.com/office/2006/metadata/properties" ma:root="true" ma:fieldsID="f5bf976b1c3b582a97b9b26e64ae0a93" ns2:_="" ns3:_="" ns4:_="">
    <xsd:import namespace="e8daa1b4-3b74-4e8c-bee3-328f0c5a0064"/>
    <xsd:import namespace="f546f2a5-f2f6-44f7-a91a-8f1aa5b47f98"/>
    <xsd:import namespace="010e9784-df81-44c5-9036-c716272a6e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aa1b4-3b74-4e8c-bee3-328f0c5a00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6f2a5-f2f6-44f7-a91a-8f1aa5b47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e3846f1-432f-4b9f-a192-4633976339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e9784-df81-44c5-9036-c716272a6e5a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08c6d43-727c-4f9b-b041-8e4a56ad1ef4}" ma:internalName="TaxCatchAll" ma:showField="CatchAllData" ma:web="010e9784-df81-44c5-9036-c716272a6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46f2a5-f2f6-44f7-a91a-8f1aa5b47f98">
      <Terms xmlns="http://schemas.microsoft.com/office/infopath/2007/PartnerControls"/>
    </lcf76f155ced4ddcb4097134ff3c332f>
    <TaxCatchAll xmlns="010e9784-df81-44c5-9036-c716272a6e5a" xsi:nil="true"/>
  </documentManagement>
</p:properties>
</file>

<file path=customXml/itemProps1.xml><?xml version="1.0" encoding="utf-8"?>
<ds:datastoreItem xmlns:ds="http://schemas.openxmlformats.org/officeDocument/2006/customXml" ds:itemID="{6F2FE7C3-451F-4BEF-B349-28A03BB69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aa1b4-3b74-4e8c-bee3-328f0c5a0064"/>
    <ds:schemaRef ds:uri="f546f2a5-f2f6-44f7-a91a-8f1aa5b47f98"/>
    <ds:schemaRef ds:uri="010e9784-df81-44c5-9036-c716272a6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E8C560-4B9F-4DAD-A86D-D513C06C43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F5429B-F73C-4640-8C7D-16C50827943B}">
  <ds:schemaRefs>
    <ds:schemaRef ds:uri="http://schemas.microsoft.com/office/2006/metadata/properties"/>
    <ds:schemaRef ds:uri="http://schemas.microsoft.com/office/infopath/2007/PartnerControls"/>
    <ds:schemaRef ds:uri="f546f2a5-f2f6-44f7-a91a-8f1aa5b47f98"/>
    <ds:schemaRef ds:uri="010e9784-df81-44c5-9036-c716272a6e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</TotalTime>
  <Words>972</Words>
  <Application>Microsoft Office PowerPoint</Application>
  <PresentationFormat>On-screen Show (4:3)</PresentationFormat>
  <Paragraphs>103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Calibri Light</vt:lpstr>
      <vt:lpstr>Wingdings</vt:lpstr>
      <vt:lpstr>Office 主题</vt:lpstr>
      <vt:lpstr>Office Theme</vt:lpstr>
      <vt:lpstr>Worksheet</vt:lpstr>
      <vt:lpstr>PCR&amp;ECR Training 过程及工程变更申请</vt:lpstr>
      <vt:lpstr>目录</vt:lpstr>
      <vt:lpstr>目录</vt:lpstr>
      <vt:lpstr>一. SQM介绍</vt:lpstr>
      <vt:lpstr>目录</vt:lpstr>
      <vt:lpstr>二. PCR流程</vt:lpstr>
      <vt:lpstr>二. PCR流程</vt:lpstr>
      <vt:lpstr>二. PCR流程</vt:lpstr>
      <vt:lpstr>二. PCR流程</vt:lpstr>
      <vt:lpstr>二. PCR流程</vt:lpstr>
      <vt:lpstr>二. PCR流程</vt:lpstr>
      <vt:lpstr>目录</vt:lpstr>
      <vt:lpstr>三. ECR流程</vt:lpstr>
      <vt:lpstr>三. ECR流程</vt:lpstr>
      <vt:lpstr>三. ECR流程</vt:lpstr>
      <vt:lpstr>三. ECR流程</vt:lpstr>
      <vt:lpstr>三. ECR流程</vt:lpstr>
      <vt:lpstr>四. Q&amp;A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HYM 供应商清洁度培训</dc:title>
  <dc:creator>Cheng, Song 程松</dc:creator>
  <cp:lastModifiedBy>Fuerst, Erica</cp:lastModifiedBy>
  <cp:revision>122</cp:revision>
  <dcterms:created xsi:type="dcterms:W3CDTF">2019-07-02T04:53:56Z</dcterms:created>
  <dcterms:modified xsi:type="dcterms:W3CDTF">2025-09-08T17:49:48Z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0x0101001CD4C2689773314D81188AA5C6FE5125</vt:lpwstr>
  </property>
</Properties>
</file>